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3" r:id="rId20"/>
  </p:sldMasterIdLst>
  <p:notesMasterIdLst>
    <p:notesMasterId r:id="rId51"/>
  </p:notesMasterIdLst>
  <p:handoutMasterIdLst>
    <p:handoutMasterId r:id="rId52"/>
  </p:handoutMasterIdLst>
  <p:sldIdLst>
    <p:sldId id="926" r:id="rId21"/>
    <p:sldId id="930" r:id="rId22"/>
    <p:sldId id="958" r:id="rId23"/>
    <p:sldId id="959" r:id="rId24"/>
    <p:sldId id="960" r:id="rId25"/>
    <p:sldId id="961" r:id="rId26"/>
    <p:sldId id="962" r:id="rId27"/>
    <p:sldId id="963" r:id="rId28"/>
    <p:sldId id="964" r:id="rId29"/>
    <p:sldId id="933" r:id="rId30"/>
    <p:sldId id="934" r:id="rId31"/>
    <p:sldId id="935" r:id="rId32"/>
    <p:sldId id="936" r:id="rId33"/>
    <p:sldId id="954" r:id="rId34"/>
    <p:sldId id="937" r:id="rId35"/>
    <p:sldId id="948" r:id="rId36"/>
    <p:sldId id="955" r:id="rId37"/>
    <p:sldId id="949" r:id="rId38"/>
    <p:sldId id="950" r:id="rId39"/>
    <p:sldId id="951" r:id="rId40"/>
    <p:sldId id="946" r:id="rId41"/>
    <p:sldId id="956" r:id="rId42"/>
    <p:sldId id="952" r:id="rId43"/>
    <p:sldId id="957" r:id="rId44"/>
    <p:sldId id="947" r:id="rId45"/>
    <p:sldId id="965" r:id="rId46"/>
    <p:sldId id="966" r:id="rId47"/>
    <p:sldId id="967" r:id="rId48"/>
    <p:sldId id="968" r:id="rId49"/>
    <p:sldId id="953" r:id="rId50"/>
  </p:sldIdLst>
  <p:sldSz cx="9144000" cy="6858000" type="screen4x3"/>
  <p:notesSz cx="7099300" cy="10234613"/>
  <p:defaultTex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3884">
          <p15:clr>
            <a:srgbClr val="A4A3A4"/>
          </p15:clr>
        </p15:guide>
        <p15:guide id="2" orient="horz" pos="618">
          <p15:clr>
            <a:srgbClr val="A4A3A4"/>
          </p15:clr>
        </p15:guide>
        <p15:guide id="3" orient="horz" pos="2432">
          <p15:clr>
            <a:srgbClr val="A4A3A4"/>
          </p15:clr>
        </p15:guide>
        <p15:guide id="4" orient="horz" pos="2341">
          <p15:clr>
            <a:srgbClr val="A4A3A4"/>
          </p15:clr>
        </p15:guide>
        <p15:guide id="5" orient="horz" pos="890">
          <p15:clr>
            <a:srgbClr val="A4A3A4"/>
          </p15:clr>
        </p15:guide>
        <p15:guide id="6" orient="horz" pos="799">
          <p15:clr>
            <a:srgbClr val="A4A3A4"/>
          </p15:clr>
        </p15:guide>
        <p15:guide id="7" pos="340">
          <p15:clr>
            <a:srgbClr val="A4A3A4"/>
          </p15:clr>
        </p15:guide>
        <p15:guide id="8" pos="158">
          <p15:clr>
            <a:srgbClr val="A4A3A4"/>
          </p15:clr>
        </p15:guide>
        <p15:guide id="9" pos="2880">
          <p15:clr>
            <a:srgbClr val="A4A3A4"/>
          </p15:clr>
        </p15:guide>
        <p15:guide id="10" pos="2971">
          <p15:clr>
            <a:srgbClr val="A4A3A4"/>
          </p15:clr>
        </p15:guide>
        <p15:guide id="11" pos="5511">
          <p15:clr>
            <a:srgbClr val="A4A3A4"/>
          </p15:clr>
        </p15:guide>
        <p15:guide id="12" pos="4604">
          <p15:clr>
            <a:srgbClr val="A4A3A4"/>
          </p15:clr>
        </p15:guide>
        <p15:guide id="13" pos="3787">
          <p15:clr>
            <a:srgbClr val="A4A3A4"/>
          </p15:clr>
        </p15:guide>
        <p15:guide id="14" pos="3878">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233746"/>
    <a:srgbClr val="D7D7CD"/>
    <a:srgbClr val="879BAA"/>
    <a:srgbClr val="ADBECB"/>
    <a:srgbClr val="AFB9C3"/>
    <a:srgbClr val="646E78"/>
    <a:srgbClr val="505A64"/>
    <a:srgbClr val="990000"/>
    <a:srgbClr val="006487"/>
    <a:srgbClr val="647D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8077" autoAdjust="0"/>
    <p:restoredTop sz="94660"/>
  </p:normalViewPr>
  <p:slideViewPr>
    <p:cSldViewPr snapToObjects="1" showGuides="1">
      <p:cViewPr varScale="1">
        <p:scale>
          <a:sx n="103" d="100"/>
          <a:sy n="103" d="100"/>
        </p:scale>
        <p:origin x="300" y="114"/>
      </p:cViewPr>
      <p:guideLst>
        <p:guide orient="horz" pos="3884"/>
        <p:guide orient="horz" pos="618"/>
        <p:guide orient="horz" pos="2432"/>
        <p:guide orient="horz" pos="2341"/>
        <p:guide orient="horz" pos="890"/>
        <p:guide orient="horz" pos="799"/>
        <p:guide pos="340"/>
        <p:guide pos="158"/>
        <p:guide pos="2880"/>
        <p:guide pos="2971"/>
        <p:guide pos="5511"/>
        <p:guide pos="4604"/>
        <p:guide pos="3787"/>
        <p:guide pos="387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Objects="1" showGuides="1">
      <p:cViewPr varScale="1">
        <p:scale>
          <a:sx n="63" d="100"/>
          <a:sy n="63" d="100"/>
        </p:scale>
        <p:origin x="-3192" y="-82"/>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theme" Target="theme/theme1.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slideMaster" Target="slideMasters/slideMaster1.xml"/><Relationship Id="rId29" Type="http://schemas.openxmlformats.org/officeDocument/2006/relationships/slide" Target="slides/slide9.xml"/><Relationship Id="rId41" Type="http://schemas.openxmlformats.org/officeDocument/2006/relationships/slide" Target="slides/slide21.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302" name="Rectangle 6"/>
          <p:cNvSpPr>
            <a:spLocks noChangeArrowheads="1"/>
          </p:cNvSpPr>
          <p:nvPr/>
        </p:nvSpPr>
        <p:spPr bwMode="auto">
          <a:xfrm>
            <a:off x="0" y="0"/>
            <a:ext cx="7099300" cy="698500"/>
          </a:xfrm>
          <a:prstGeom prst="rect">
            <a:avLst/>
          </a:prstGeom>
          <a:solidFill>
            <a:srgbClr val="879BAA"/>
          </a:solidFill>
          <a:ln w="9525" algn="ctr">
            <a:noFill/>
            <a:miter lim="800000"/>
            <a:headEnd/>
            <a:tailEnd/>
          </a:ln>
          <a:effectLst/>
        </p:spPr>
        <p:txBody>
          <a:bodyPr wrap="none" anchor="ctr"/>
          <a:lstStyle/>
          <a:p>
            <a:endParaRPr lang="en-US"/>
          </a:p>
        </p:txBody>
      </p:sp>
      <p:sp>
        <p:nvSpPr>
          <p:cNvPr id="173058" name="Rectangle 2"/>
          <p:cNvSpPr>
            <a:spLocks noGrp="1" noChangeArrowheads="1"/>
          </p:cNvSpPr>
          <p:nvPr>
            <p:ph type="hdr" sz="quarter"/>
          </p:nvPr>
        </p:nvSpPr>
        <p:spPr bwMode="auto">
          <a:xfrm>
            <a:off x="0" y="0"/>
            <a:ext cx="3249613"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defTabSz="942975">
              <a:spcBef>
                <a:spcPct val="0"/>
              </a:spcBef>
              <a:defRPr sz="1200">
                <a:solidFill>
                  <a:schemeClr val="bg1"/>
                </a:solidFill>
                <a:latin typeface="Siemens Sans" pitchFamily="2" charset="0"/>
              </a:defRPr>
            </a:lvl1pPr>
          </a:lstStyle>
          <a:p>
            <a:endParaRPr lang="en-US" dirty="0">
              <a:latin typeface="Arial" pitchFamily="34" charset="0"/>
            </a:endParaRPr>
          </a:p>
        </p:txBody>
      </p:sp>
      <p:sp>
        <p:nvSpPr>
          <p:cNvPr id="173059" name="Rectangle 3"/>
          <p:cNvSpPr>
            <a:spLocks noGrp="1" noChangeArrowheads="1"/>
          </p:cNvSpPr>
          <p:nvPr>
            <p:ph type="dt" sz="quarter" idx="1"/>
          </p:nvPr>
        </p:nvSpPr>
        <p:spPr bwMode="auto">
          <a:xfrm>
            <a:off x="3838576" y="0"/>
            <a:ext cx="3260724"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algn="r" defTabSz="942975">
              <a:spcBef>
                <a:spcPct val="0"/>
              </a:spcBef>
              <a:defRPr sz="1200">
                <a:solidFill>
                  <a:schemeClr val="bg1"/>
                </a:solidFill>
                <a:latin typeface="Siemens Sans" pitchFamily="2" charset="0"/>
              </a:defRPr>
            </a:lvl1pPr>
          </a:lstStyle>
          <a:p>
            <a:endParaRPr lang="en-US" dirty="0">
              <a:latin typeface="Arial" pitchFamily="34" charset="0"/>
            </a:endParaRPr>
          </a:p>
        </p:txBody>
      </p:sp>
      <p:sp>
        <p:nvSpPr>
          <p:cNvPr id="173060" name="Rectangle 4"/>
          <p:cNvSpPr>
            <a:spLocks noGrp="1" noChangeArrowheads="1"/>
          </p:cNvSpPr>
          <p:nvPr>
            <p:ph type="ftr" sz="quarter" idx="2"/>
          </p:nvPr>
        </p:nvSpPr>
        <p:spPr bwMode="auto">
          <a:xfrm>
            <a:off x="0" y="9682163"/>
            <a:ext cx="3249613" cy="552450"/>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defTabSz="942975">
              <a:spcBef>
                <a:spcPct val="0"/>
              </a:spcBef>
              <a:defRPr sz="1200">
                <a:solidFill>
                  <a:schemeClr val="tx1"/>
                </a:solidFill>
                <a:latin typeface="Siemens Sans" pitchFamily="2" charset="0"/>
              </a:defRPr>
            </a:lvl1pPr>
          </a:lstStyle>
          <a:p>
            <a:endParaRPr lang="en-US" dirty="0">
              <a:latin typeface="Arial" pitchFamily="34" charset="0"/>
            </a:endParaRPr>
          </a:p>
        </p:txBody>
      </p:sp>
      <p:sp>
        <p:nvSpPr>
          <p:cNvPr id="173061" name="Rectangle 5"/>
          <p:cNvSpPr>
            <a:spLocks noGrp="1" noChangeArrowheads="1"/>
          </p:cNvSpPr>
          <p:nvPr>
            <p:ph type="sldNum" sz="quarter" idx="3"/>
          </p:nvPr>
        </p:nvSpPr>
        <p:spPr bwMode="auto">
          <a:xfrm>
            <a:off x="3838576" y="9682163"/>
            <a:ext cx="3260724" cy="552450"/>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algn="r" defTabSz="942975">
              <a:spcBef>
                <a:spcPct val="0"/>
              </a:spcBef>
              <a:defRPr sz="1200">
                <a:solidFill>
                  <a:schemeClr val="tx1"/>
                </a:solidFill>
                <a:latin typeface="Siemens Sans" pitchFamily="2" charset="0"/>
              </a:defRPr>
            </a:lvl1pPr>
          </a:lstStyle>
          <a:p>
            <a:r>
              <a:rPr lang="en-US" dirty="0" smtClean="0">
                <a:latin typeface="Arial" pitchFamily="34" charset="0"/>
              </a:rPr>
              <a:t>Handout </a:t>
            </a:r>
            <a:fld id="{BFC713D8-7968-482B-A79F-9C586FE5053A}" type="slidenum">
              <a:rPr lang="en-US" smtClean="0">
                <a:latin typeface="Arial" pitchFamily="34" charset="0"/>
              </a:rPr>
              <a:pPr/>
              <a:t>‹#›</a:t>
            </a:fld>
            <a:endParaRPr lang="en-US" dirty="0">
              <a:latin typeface="Arial" pitchFamily="34" charset="0"/>
            </a:endParaRPr>
          </a:p>
        </p:txBody>
      </p:sp>
    </p:spTree>
    <p:extLst>
      <p:ext uri="{BB962C8B-B14F-4D97-AF65-F5344CB8AC3E}">
        <p14:creationId xmlns:p14="http://schemas.microsoft.com/office/powerpoint/2010/main" val="14024480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0" y="0"/>
            <a:ext cx="3249613"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defTabSz="942975">
              <a:spcBef>
                <a:spcPct val="0"/>
              </a:spcBef>
              <a:defRPr sz="1200">
                <a:solidFill>
                  <a:schemeClr val="tx1"/>
                </a:solidFill>
                <a:latin typeface="Arial" pitchFamily="34" charset="0"/>
              </a:defRPr>
            </a:lvl1pPr>
          </a:lstStyle>
          <a:p>
            <a:endParaRPr lang="en-US" dirty="0"/>
          </a:p>
        </p:txBody>
      </p:sp>
      <p:sp>
        <p:nvSpPr>
          <p:cNvPr id="77827" name="Rectangle 3"/>
          <p:cNvSpPr>
            <a:spLocks noGrp="1" noChangeArrowheads="1"/>
          </p:cNvSpPr>
          <p:nvPr>
            <p:ph type="dt" idx="1"/>
          </p:nvPr>
        </p:nvSpPr>
        <p:spPr bwMode="auto">
          <a:xfrm>
            <a:off x="3849688" y="0"/>
            <a:ext cx="3248025"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algn="r" defTabSz="942975">
              <a:spcBef>
                <a:spcPct val="0"/>
              </a:spcBef>
              <a:defRPr sz="1200">
                <a:solidFill>
                  <a:schemeClr val="tx1"/>
                </a:solidFill>
                <a:latin typeface="Arial" pitchFamily="34" charset="0"/>
              </a:defRPr>
            </a:lvl1pPr>
          </a:lstStyle>
          <a:p>
            <a:endParaRPr lang="en-US" dirty="0"/>
          </a:p>
        </p:txBody>
      </p:sp>
      <p:sp>
        <p:nvSpPr>
          <p:cNvPr id="77828" name="Rectangle 4"/>
          <p:cNvSpPr>
            <a:spLocks noGrp="1" noRot="1" noChangeAspect="1" noChangeArrowheads="1" noTextEdit="1"/>
          </p:cNvSpPr>
          <p:nvPr>
            <p:ph type="sldImg" idx="2"/>
          </p:nvPr>
        </p:nvSpPr>
        <p:spPr bwMode="auto">
          <a:xfrm>
            <a:off x="992188" y="768350"/>
            <a:ext cx="5116512"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77829" name="Rectangle 5"/>
          <p:cNvSpPr>
            <a:spLocks noGrp="1" noChangeArrowheads="1"/>
          </p:cNvSpPr>
          <p:nvPr>
            <p:ph type="body" sz="quarter" idx="3"/>
          </p:nvPr>
        </p:nvSpPr>
        <p:spPr bwMode="auto">
          <a:xfrm>
            <a:off x="238125" y="4822825"/>
            <a:ext cx="6623050" cy="45656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smtClean="0"/>
          </a:p>
        </p:txBody>
      </p:sp>
      <p:sp>
        <p:nvSpPr>
          <p:cNvPr id="77830" name="Rectangle 6"/>
          <p:cNvSpPr>
            <a:spLocks noGrp="1" noChangeArrowheads="1"/>
          </p:cNvSpPr>
          <p:nvPr>
            <p:ph type="ftr" sz="quarter" idx="4"/>
          </p:nvPr>
        </p:nvSpPr>
        <p:spPr bwMode="auto">
          <a:xfrm>
            <a:off x="0" y="9682163"/>
            <a:ext cx="3249613" cy="550862"/>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defTabSz="942975">
              <a:spcBef>
                <a:spcPct val="0"/>
              </a:spcBef>
              <a:defRPr sz="1200">
                <a:solidFill>
                  <a:schemeClr val="tx1"/>
                </a:solidFill>
                <a:latin typeface="Arial" pitchFamily="34" charset="0"/>
              </a:defRPr>
            </a:lvl1pPr>
          </a:lstStyle>
          <a:p>
            <a:endParaRPr lang="en-US" dirty="0"/>
          </a:p>
        </p:txBody>
      </p:sp>
      <p:sp>
        <p:nvSpPr>
          <p:cNvPr id="77831" name="Rectangle 7"/>
          <p:cNvSpPr>
            <a:spLocks noGrp="1" noChangeArrowheads="1"/>
          </p:cNvSpPr>
          <p:nvPr>
            <p:ph type="sldNum" sz="quarter" idx="5"/>
          </p:nvPr>
        </p:nvSpPr>
        <p:spPr bwMode="auto">
          <a:xfrm>
            <a:off x="3849688" y="9682163"/>
            <a:ext cx="3248025" cy="550862"/>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algn="r" defTabSz="942975">
              <a:spcBef>
                <a:spcPct val="0"/>
              </a:spcBef>
              <a:defRPr sz="1200">
                <a:solidFill>
                  <a:schemeClr val="tx1"/>
                </a:solidFill>
                <a:latin typeface="Siemens Sans" pitchFamily="2" charset="0"/>
              </a:defRPr>
            </a:lvl1pPr>
          </a:lstStyle>
          <a:p>
            <a:r>
              <a:rPr lang="en-US" dirty="0" smtClean="0">
                <a:latin typeface="Arial" pitchFamily="34" charset="0"/>
              </a:rPr>
              <a:t>Notice </a:t>
            </a:r>
            <a:fld id="{AD141568-5488-4AC9-B82D-9F5CE1225E2A}" type="slidenum">
              <a:rPr lang="en-US" smtClean="0">
                <a:latin typeface="Arial" pitchFamily="34" charset="0"/>
              </a:rPr>
              <a:pPr/>
              <a:t>‹#›</a:t>
            </a:fld>
            <a:endParaRPr lang="en-US" dirty="0">
              <a:latin typeface="Arial" pitchFamily="34" charset="0"/>
            </a:endParaRPr>
          </a:p>
        </p:txBody>
      </p:sp>
    </p:spTree>
    <p:extLst>
      <p:ext uri="{BB962C8B-B14F-4D97-AF65-F5344CB8AC3E}">
        <p14:creationId xmlns:p14="http://schemas.microsoft.com/office/powerpoint/2010/main" val="24749292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2.xml"/><Relationship Id="rId7"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customXml" Target="../../customXml/item3.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9" Type="http://schemas.openxmlformats.org/officeDocument/2006/relationships/image" Target="../media/image1.wmf"/></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customXml" Target="../../customXml/item4.xml"/><Relationship Id="rId6" Type="http://schemas.openxmlformats.org/officeDocument/2006/relationships/slideMaster" Target="../slideMasters/slideMaster1.xml"/><Relationship Id="rId5" Type="http://schemas.openxmlformats.org/officeDocument/2006/relationships/tags" Target="../tags/tag61.xml"/><Relationship Id="rId4" Type="http://schemas.openxmlformats.org/officeDocument/2006/relationships/tags" Target="../tags/tag60.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3.xml"/><Relationship Id="rId7" Type="http://schemas.openxmlformats.org/officeDocument/2006/relationships/slideMaster" Target="../slideMasters/slideMaster1.xml"/><Relationship Id="rId2" Type="http://schemas.openxmlformats.org/officeDocument/2006/relationships/tags" Target="../tags/tag62.xml"/><Relationship Id="rId1" Type="http://schemas.openxmlformats.org/officeDocument/2006/relationships/customXml" Target="../../customXml/item12.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customXml" Target="../../customXml/item15.xml"/><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customXml" Target="../../customXml/item14.xml"/><Relationship Id="rId5" Type="http://schemas.openxmlformats.org/officeDocument/2006/relationships/slideMaster" Target="../slideMasters/slideMaster1.xml"/><Relationship Id="rId4" Type="http://schemas.openxmlformats.org/officeDocument/2006/relationships/tags" Target="../tags/tag7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customXml" Target="../../customXml/item1.xml"/><Relationship Id="rId6" Type="http://schemas.openxmlformats.org/officeDocument/2006/relationships/slideMaster" Target="../slideMasters/slideMaster1.xml"/><Relationship Id="rId5" Type="http://schemas.openxmlformats.org/officeDocument/2006/relationships/tags" Target="../tags/tag75.xml"/><Relationship Id="rId4" Type="http://schemas.openxmlformats.org/officeDocument/2006/relationships/tags" Target="../tags/tag7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customXml" Target="../../customXml/item19.xml"/><Relationship Id="rId6" Type="http://schemas.openxmlformats.org/officeDocument/2006/relationships/slideMaster" Target="../slideMasters/slideMaster1.xml"/><Relationship Id="rId5" Type="http://schemas.openxmlformats.org/officeDocument/2006/relationships/tags" Target="../tags/tag79.xml"/><Relationship Id="rId4" Type="http://schemas.openxmlformats.org/officeDocument/2006/relationships/tags" Target="../tags/tag78.xml"/></Relationships>
</file>

<file path=ppt/slideLayouts/_rels/slideLayout1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81.xml"/><Relationship Id="rId7" Type="http://schemas.openxmlformats.org/officeDocument/2006/relationships/tags" Target="../tags/tag85.xml"/><Relationship Id="rId2" Type="http://schemas.openxmlformats.org/officeDocument/2006/relationships/tags" Target="../tags/tag80.xml"/><Relationship Id="rId1" Type="http://schemas.openxmlformats.org/officeDocument/2006/relationships/customXml" Target="../../customXml/item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7.xml"/><Relationship Id="rId7" Type="http://schemas.openxmlformats.org/officeDocument/2006/relationships/image" Target="../media/image2.png"/><Relationship Id="rId2" Type="http://schemas.openxmlformats.org/officeDocument/2006/relationships/tags" Target="../tags/tag36.xml"/><Relationship Id="rId1" Type="http://schemas.openxmlformats.org/officeDocument/2006/relationships/customXml" Target="../../customXml/item17.xml"/><Relationship Id="rId6" Type="http://schemas.openxmlformats.org/officeDocument/2006/relationships/slideMaster" Target="../slideMasters/slideMaster1.xml"/><Relationship Id="rId5" Type="http://schemas.openxmlformats.org/officeDocument/2006/relationships/tags" Target="../tags/tag39.xml"/><Relationship Id="rId4" Type="http://schemas.openxmlformats.org/officeDocument/2006/relationships/tags" Target="../tags/tag38.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4.png"/><Relationship Id="rId2" Type="http://schemas.openxmlformats.org/officeDocument/2006/relationships/tags" Target="../tags/tag40.xml"/><Relationship Id="rId1" Type="http://schemas.openxmlformats.org/officeDocument/2006/relationships/customXml" Target="../../customXml/item8.xml"/><Relationship Id="rId6" Type="http://schemas.openxmlformats.org/officeDocument/2006/relationships/slideMaster" Target="../slideMasters/slideMaster1.xml"/><Relationship Id="rId5" Type="http://schemas.openxmlformats.org/officeDocument/2006/relationships/tags" Target="../tags/tag43.xml"/><Relationship Id="rId4"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customXml" Target="../../customXml/item9.xml"/><Relationship Id="rId5" Type="http://schemas.openxmlformats.org/officeDocument/2006/relationships/slideMaster" Target="../slideMasters/slideMaster1.xml"/><Relationship Id="rId4" Type="http://schemas.openxmlformats.org/officeDocument/2006/relationships/tags" Target="../tags/tag46.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7.xml"/><Relationship Id="rId1" Type="http://schemas.openxmlformats.org/officeDocument/2006/relationships/customXml" Target="../../customXml/item6.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customXml" Target="../../customXml/item18.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customXml" Target="../../customXml/item1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customXml" Target="../../customXml/item2.xml"/><Relationship Id="rId5" Type="http://schemas.openxmlformats.org/officeDocument/2006/relationships/slideMaster" Target="../slideMasters/slideMaster1.xml"/><Relationship Id="rId4" Type="http://schemas.openxmlformats.org/officeDocument/2006/relationships/tags" Target="../tags/tag54.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customXml" Target="../../customXml/item7.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big bar down)" type="title" preserve="1">
  <p:cSld name="Title (big bar down)">
    <p:spTree>
      <p:nvGrpSpPr>
        <p:cNvPr id="1" name=""/>
        <p:cNvGrpSpPr/>
        <p:nvPr/>
      </p:nvGrpSpPr>
      <p:grpSpPr>
        <a:xfrm>
          <a:off x="0" y="0"/>
          <a:ext cx="0" cy="0"/>
          <a:chOff x="0" y="0"/>
          <a:chExt cx="0" cy="0"/>
        </a:xfrm>
      </p:grpSpPr>
      <p:pic>
        <p:nvPicPr>
          <p:cNvPr id="13" name="Grafik 9"/>
          <p:cNvPicPr>
            <a:picLocks/>
          </p:cNvPicPr>
          <p:nvPr userDrawn="1"/>
        </p:nvPicPr>
        <p:blipFill rotWithShape="1">
          <a:blip r:embed="rId8">
            <a:extLst>
              <a:ext uri="{28A0092B-C50C-407E-A947-70E740481C1C}">
                <a14:useLocalDpi xmlns:a14="http://schemas.microsoft.com/office/drawing/2010/main" val="0"/>
              </a:ext>
            </a:extLst>
          </a:blip>
          <a:srcRect t="986" b="-1"/>
          <a:stretch/>
        </p:blipFill>
        <p:spPr>
          <a:xfrm>
            <a:off x="0" y="1588"/>
            <a:ext cx="9176648" cy="4147501"/>
          </a:xfrm>
          <a:prstGeom prst="rect">
            <a:avLst/>
          </a:prstGeom>
        </p:spPr>
      </p:pic>
      <p:sp>
        <p:nvSpPr>
          <p:cNvPr id="57350" name="cdtRectangle 115 Id57350"/>
          <p:cNvSpPr>
            <a:spLocks noGrp="1" noChangeArrowheads="1"/>
          </p:cNvSpPr>
          <p:nvPr>
            <p:ph type="ctrTitle" hasCustomPrompt="1"/>
            <p:custDataLst>
              <p:tags r:id="rId2"/>
            </p:custDataLst>
          </p:nvPr>
        </p:nvSpPr>
        <p:spPr bwMode="gray">
          <a:xfrm>
            <a:off x="250825" y="4149090"/>
            <a:ext cx="8893175" cy="870014"/>
          </a:xfrm>
          <a:solidFill>
            <a:srgbClr val="879BAA"/>
          </a:solidFill>
        </p:spPr>
        <p:txBody>
          <a:bodyPr wrap="square" lIns="270000" tIns="144000" rIns="396000" bIns="108000" anchor="t">
            <a:spAutoFit/>
          </a:bodyPr>
          <a:lstStyle>
            <a:lvl1pPr>
              <a:defRPr sz="4000" baseline="0" smtClean="0">
                <a:solidFill>
                  <a:srgbClr val="FFFFFF"/>
                </a:solidFill>
                <a:latin typeface="Arial" pitchFamily="34" charset="0"/>
              </a:defRPr>
            </a:lvl1pPr>
          </a:lstStyle>
          <a:p>
            <a:r>
              <a:rPr lang="en-US" dirty="0" smtClean="0"/>
              <a:t>Enter presentation title</a:t>
            </a:r>
          </a:p>
        </p:txBody>
      </p:sp>
      <p:sp>
        <p:nvSpPr>
          <p:cNvPr id="57351" name="cdtRectangle 116 Id57351"/>
          <p:cNvSpPr>
            <a:spLocks noGrp="1" noChangeArrowheads="1"/>
          </p:cNvSpPr>
          <p:nvPr>
            <p:ph type="subTitle" idx="1" hasCustomPrompt="1"/>
            <p:custDataLst>
              <p:tags r:id="rId3"/>
            </p:custDataLst>
          </p:nvPr>
        </p:nvSpPr>
        <p:spPr bwMode="gray">
          <a:xfrm>
            <a:off x="250825" y="3756008"/>
            <a:ext cx="8893175" cy="393082"/>
          </a:xfrm>
          <a:solidFill>
            <a:srgbClr val="233746">
              <a:alpha val="65000"/>
            </a:srgbClr>
          </a:solidFill>
        </p:spPr>
        <p:txBody>
          <a:bodyPr wrap="square" lIns="270000" tIns="18000" rIns="396000" bIns="36000" anchor="b">
            <a:noAutofit/>
          </a:bodyPr>
          <a:lstStyle>
            <a:lvl1pPr marL="0" marR="0" indent="0" algn="l" defTabSz="914400" rtl="0" eaLnBrk="1" fontAlgn="base" latinLnBrk="0" hangingPunct="1">
              <a:lnSpc>
                <a:spcPct val="110000"/>
              </a:lnSpc>
              <a:spcBef>
                <a:spcPct val="0"/>
              </a:spcBef>
              <a:spcAft>
                <a:spcPct val="0"/>
              </a:spcAft>
              <a:buClr>
                <a:schemeClr val="accent1"/>
              </a:buClr>
              <a:buSzTx/>
              <a:buFont typeface="Arial" pitchFamily="34" charset="0"/>
              <a:buNone/>
              <a:tabLst/>
              <a:defRPr sz="2000" smtClean="0">
                <a:solidFill>
                  <a:schemeClr val="bg1"/>
                </a:solidFill>
                <a:latin typeface="Arial" pitchFamily="34" charset="0"/>
              </a:defRPr>
            </a:lvl1pPr>
          </a:lstStyle>
          <a:p>
            <a:r>
              <a:rPr lang="en-US" dirty="0" smtClean="0"/>
              <a:t>Enter the name and title of the presenter</a:t>
            </a:r>
          </a:p>
        </p:txBody>
      </p:sp>
      <p:pic>
        <p:nvPicPr>
          <p:cNvPr id="11" name="cdtPicture 10 Id11" descr="SIE_Logo_Layer_Petrol_RGB_A3_76mm.wmf"/>
          <p:cNvPicPr>
            <a:picLocks noChangeAspect="1"/>
          </p:cNvPicPr>
          <p:nvPr userDrawn="1">
            <p:custDataLst>
              <p:tags r:id="rId4"/>
            </p:custDataLst>
          </p:nvPr>
        </p:nvPicPr>
        <p:blipFill>
          <a:blip r:embed="rId9"/>
          <a:stretch>
            <a:fillRect/>
          </a:stretch>
        </p:blipFill>
        <p:spPr>
          <a:xfrm>
            <a:off x="539750" y="0"/>
            <a:ext cx="1728000" cy="967833"/>
          </a:xfrm>
          <a:prstGeom prst="rect">
            <a:avLst/>
          </a:prstGeom>
        </p:spPr>
      </p:pic>
      <p:sp>
        <p:nvSpPr>
          <p:cNvPr id="10" name="cdtText Box 133 Id10"/>
          <p:cNvSpPr txBox="1">
            <a:spLocks noChangeArrowheads="1"/>
          </p:cNvSpPr>
          <p:nvPr userDrawn="1">
            <p:custDataLst>
              <p:tags r:id="rId5"/>
            </p:custDataLst>
          </p:nvPr>
        </p:nvSpPr>
        <p:spPr bwMode="auto">
          <a:xfrm>
            <a:off x="0" y="6235006"/>
            <a:ext cx="9144000" cy="431800"/>
          </a:xfrm>
          <a:prstGeom prst="rect">
            <a:avLst/>
          </a:prstGeom>
          <a:noFill/>
          <a:ln w="9525">
            <a:noFill/>
            <a:miter lim="800000"/>
            <a:headEnd/>
            <a:tailEnd/>
          </a:ln>
          <a:effectLst/>
        </p:spPr>
        <p:txBody>
          <a:bodyPr lIns="540000" tIns="144000" rIns="2124000" bIns="0" anchor="ctr"/>
          <a:lstStyle/>
          <a:p>
            <a:r>
              <a:rPr lang="en-US" sz="1000" b="0" dirty="0" smtClean="0">
                <a:solidFill>
                  <a:srgbClr val="879BAA"/>
                </a:solidFill>
              </a:rPr>
              <a:t>Restricted © Siemens AG 2014</a:t>
            </a:r>
            <a:endParaRPr lang="en-US" sz="1000" b="0" dirty="0">
              <a:solidFill>
                <a:srgbClr val="879BAA"/>
              </a:solidFill>
            </a:endParaRPr>
          </a:p>
        </p:txBody>
      </p:sp>
      <p:sp>
        <p:nvSpPr>
          <p:cNvPr id="15" name="cdtText Box 101 Id15"/>
          <p:cNvSpPr txBox="1">
            <a:spLocks noChangeArrowheads="1"/>
          </p:cNvSpPr>
          <p:nvPr userDrawn="1">
            <p:custDataLst>
              <p:tags r:id="rId6"/>
            </p:custDataLst>
          </p:nvPr>
        </p:nvSpPr>
        <p:spPr bwMode="auto">
          <a:xfrm>
            <a:off x="4572000"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sp>
        <p:nvSpPr>
          <p:cNvPr id="3" name="TextBox 2"/>
          <p:cNvSpPr txBox="1"/>
          <p:nvPr userDrawn="1"/>
        </p:nvSpPr>
        <p:spPr>
          <a:xfrm>
            <a:off x="9158360" y="2137890"/>
            <a:ext cx="0" cy="200055"/>
          </a:xfrm>
          <a:prstGeom prst="rect">
            <a:avLst/>
          </a:prstGeom>
          <a:noFill/>
        </p:spPr>
        <p:txBody>
          <a:bodyPr wrap="none" lIns="0" tIns="0" rIns="0" bIns="0" rtlCol="0">
            <a:spAutoFit/>
          </a:bodyPr>
          <a:lstStyle/>
          <a:p>
            <a:pPr>
              <a:lnSpc>
                <a:spcPct val="110000"/>
              </a:lnSpc>
              <a:spcBef>
                <a:spcPts val="0"/>
              </a:spcBef>
            </a:pPr>
            <a:endParaRPr lang="en-US" sz="1200" dirty="0" smtClean="0">
              <a:solidFill>
                <a:schemeClr val="tx1"/>
              </a:solidFill>
            </a:endParaRPr>
          </a:p>
        </p:txBody>
      </p:sp>
      <p:sp>
        <p:nvSpPr>
          <p:cNvPr id="16" name="TextBox 15"/>
          <p:cNvSpPr txBox="1"/>
          <p:nvPr userDrawn="1"/>
        </p:nvSpPr>
        <p:spPr>
          <a:xfrm>
            <a:off x="4917344" y="5747460"/>
            <a:ext cx="3831369" cy="615553"/>
          </a:xfrm>
          <a:prstGeom prst="rect">
            <a:avLst/>
          </a:prstGeom>
          <a:noFill/>
        </p:spPr>
        <p:txBody>
          <a:bodyPr wrap="none" lIns="0" tIns="0" rIns="0" bIns="0" rtlCol="0">
            <a:spAutoFit/>
          </a:bodyPr>
          <a:lstStyle/>
          <a:p>
            <a:pPr algn="r">
              <a:lnSpc>
                <a:spcPct val="100000"/>
              </a:lnSpc>
              <a:spcBef>
                <a:spcPts val="0"/>
              </a:spcBef>
            </a:pPr>
            <a:r>
              <a:rPr lang="en-US" sz="2000" b="1" baseline="0" dirty="0" smtClean="0">
                <a:solidFill>
                  <a:srgbClr val="879BAA"/>
                </a:solidFill>
                <a:latin typeface="Arial" pitchFamily="34" charset="0"/>
                <a:ea typeface="+mn-ea"/>
                <a:cs typeface="Arial" pitchFamily="34" charset="0"/>
              </a:rPr>
              <a:t>SOLID EDGE UNIVERSITY 2014</a:t>
            </a:r>
          </a:p>
          <a:p>
            <a:pPr algn="r">
              <a:lnSpc>
                <a:spcPct val="100000"/>
              </a:lnSpc>
              <a:spcBef>
                <a:spcPts val="0"/>
              </a:spcBef>
            </a:pPr>
            <a:r>
              <a:rPr lang="en-US" sz="2000" baseline="0" dirty="0" smtClean="0">
                <a:solidFill>
                  <a:srgbClr val="879BAA"/>
                </a:solidFill>
                <a:latin typeface="Arial" pitchFamily="34" charset="0"/>
                <a:ea typeface="+mn-ea"/>
                <a:cs typeface="Arial" pitchFamily="34" charset="0"/>
              </a:rPr>
              <a:t>Re-imagine What’s Possible</a:t>
            </a:r>
          </a:p>
        </p:txBody>
      </p:sp>
      <p:sp>
        <p:nvSpPr>
          <p:cNvPr id="17" name="TextBox 16"/>
          <p:cNvSpPr txBox="1"/>
          <p:nvPr userDrawn="1"/>
        </p:nvSpPr>
        <p:spPr>
          <a:xfrm>
            <a:off x="8186656" y="6414474"/>
            <a:ext cx="570669" cy="187424"/>
          </a:xfrm>
          <a:prstGeom prst="rect">
            <a:avLst/>
          </a:prstGeom>
          <a:noFill/>
        </p:spPr>
        <p:txBody>
          <a:bodyPr wrap="none" lIns="0" tIns="0" rIns="0" bIns="0" rtlCol="0">
            <a:spAutoFit/>
          </a:bodyPr>
          <a:lstStyle/>
          <a:p>
            <a:pPr>
              <a:lnSpc>
                <a:spcPct val="110000"/>
              </a:lnSpc>
              <a:spcBef>
                <a:spcPts val="0"/>
              </a:spcBef>
            </a:pPr>
            <a:r>
              <a:rPr lang="en-US" sz="1200" b="0" dirty="0" smtClean="0">
                <a:solidFill>
                  <a:srgbClr val="879BAA"/>
                </a:solidFill>
              </a:rPr>
              <a:t>#SEU14</a:t>
            </a:r>
          </a:p>
        </p:txBody>
      </p:sp>
      <p:sp>
        <p:nvSpPr>
          <p:cNvPr id="18" name="Rectangle 17"/>
          <p:cNvSpPr/>
          <p:nvPr userDrawn="1"/>
        </p:nvSpPr>
        <p:spPr>
          <a:xfrm>
            <a:off x="442387" y="6023065"/>
            <a:ext cx="2547652" cy="400110"/>
          </a:xfrm>
          <a:prstGeom prst="rect">
            <a:avLst/>
          </a:prstGeom>
        </p:spPr>
        <p:txBody>
          <a:bodyPr wrap="square">
            <a:spAutoFit/>
          </a:bodyPr>
          <a:lstStyle/>
          <a:p>
            <a:pPr algn="l"/>
            <a:r>
              <a:rPr lang="en-US" sz="1000" b="0" dirty="0" smtClean="0">
                <a:solidFill>
                  <a:srgbClr val="879BAA"/>
                </a:solidFill>
              </a:rPr>
              <a:t>Solid</a:t>
            </a:r>
            <a:r>
              <a:rPr lang="en-US" sz="1000" b="0" baseline="0" dirty="0" smtClean="0">
                <a:solidFill>
                  <a:srgbClr val="879BAA"/>
                </a:solidFill>
              </a:rPr>
              <a:t> Edge University 2014</a:t>
            </a:r>
            <a:br>
              <a:rPr lang="en-US" sz="1000" b="0" baseline="0" dirty="0" smtClean="0">
                <a:solidFill>
                  <a:srgbClr val="879BAA"/>
                </a:solidFill>
              </a:rPr>
            </a:br>
            <a:r>
              <a:rPr lang="en-US" sz="1000" b="0" baseline="0" dirty="0" smtClean="0">
                <a:solidFill>
                  <a:srgbClr val="879BAA"/>
                </a:solidFill>
              </a:rPr>
              <a:t>May 12-14, Atlanta, GA, USA</a:t>
            </a:r>
            <a:endParaRPr lang="en-US" sz="1000" dirty="0"/>
          </a:p>
        </p:txBody>
      </p:sp>
    </p:spTree>
    <p:custDataLst>
      <p:custData r:id="rId1"/>
    </p:custDataLst>
    <p:extLst>
      <p:ext uri="{BB962C8B-B14F-4D97-AF65-F5344CB8AC3E}">
        <p14:creationId xmlns:p14="http://schemas.microsoft.com/office/powerpoint/2010/main" val="571068801"/>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preserve="1" userDrawn="1">
  <p:cSld name="Three column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25920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3276000" y="1412875"/>
            <a:ext cx="2735862"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dtContent Placeholder 11 Id12"/>
          <p:cNvSpPr>
            <a:spLocks noGrp="1"/>
          </p:cNvSpPr>
          <p:nvPr>
            <p:ph sz="quarter" idx="14" hasCustomPrompt="1"/>
            <p:custDataLst>
              <p:tags r:id="rId5"/>
            </p:custDataLst>
          </p:nvPr>
        </p:nvSpPr>
        <p:spPr>
          <a:xfrm>
            <a:off x="6156325" y="1412875"/>
            <a:ext cx="2592388"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extLst>
      <p:ext uri="{BB962C8B-B14F-4D97-AF65-F5344CB8AC3E}">
        <p14:creationId xmlns:p14="http://schemas.microsoft.com/office/powerpoint/2010/main" val="394747102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ur objects" type="fourObj" preserve="1">
  <p:cSld name="Four objects">
    <p:spTree>
      <p:nvGrpSpPr>
        <p:cNvPr id="1" name=""/>
        <p:cNvGrpSpPr/>
        <p:nvPr/>
      </p:nvGrpSpPr>
      <p:grpSpPr>
        <a:xfrm>
          <a:off x="0" y="0"/>
          <a:ext cx="0" cy="0"/>
          <a:chOff x="0" y="0"/>
          <a:chExt cx="0" cy="0"/>
        </a:xfrm>
      </p:grpSpPr>
      <p:sp>
        <p:nvSpPr>
          <p:cNvPr id="2" name="cdtTitle 1 Id2"/>
          <p:cNvSpPr>
            <a:spLocks noGrp="1"/>
          </p:cNvSpPr>
          <p:nvPr>
            <p:ph type="title" sz="quarter" hasCustomPrompt="1"/>
            <p:custDataLst>
              <p:tags r:id="rId2"/>
            </p:custDataLst>
          </p:nvPr>
        </p:nvSpPr>
        <p:spPr>
          <a:xfrm>
            <a:off x="0" y="0"/>
            <a:ext cx="9144000" cy="1268413"/>
          </a:xfrm>
          <a:noFill/>
          <a:ln w="9525">
            <a:noFill/>
            <a:miter lim="800000"/>
            <a:headEnd/>
            <a:tailEnd/>
          </a:ln>
        </p:spPr>
        <p:txBody>
          <a:bodyPr vert="horz" wrap="square" lIns="540000" tIns="396000" rIns="2124000" bIns="234000" numCol="1" anchor="b"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lang="de-DE"/>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noProof="0" dirty="0" smtClean="0"/>
              <a:t>Click the style sheet to edit the title</a:t>
            </a:r>
            <a:endParaRPr kumimoji="0" lang="en-US" sz="2000"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quarter" idx="1" hasCustomPrompt="1"/>
            <p:custDataLst>
              <p:tags r:id="rId3"/>
            </p:custDataLst>
          </p:nvPr>
        </p:nvSpPr>
        <p:spPr>
          <a:xfrm>
            <a:off x="539750" y="1412876"/>
            <a:ext cx="403225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lang="de-DE" noProof="0" dirty="0" smtClean="0">
                <a:solidFill>
                  <a:schemeClr val="tx1"/>
                </a:solidFill>
              </a:defRPr>
            </a:lvl2pPr>
            <a:lvl3pPr>
              <a:defRPr lang="de-DE" noProof="0" dirty="0" smtClean="0">
                <a:solidFill>
                  <a:schemeClr val="tx1"/>
                </a:solidFill>
              </a:defRPr>
            </a:lvl3pPr>
            <a:lvl4pPr>
              <a:defRPr lang="de-DE" noProof="0" dirty="0" smtClean="0">
                <a:solidFill>
                  <a:schemeClr val="tx1"/>
                </a:solidFill>
              </a:defRPr>
            </a:lvl4pPr>
            <a:lvl5pPr>
              <a:defRPr lang="de-DE" noProof="0" dirty="0">
                <a:solidFill>
                  <a:schemeClr val="tx1"/>
                </a:solidFill>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4" name="cdtContent Placeholder 3 Id4"/>
          <p:cNvSpPr>
            <a:spLocks noGrp="1"/>
          </p:cNvSpPr>
          <p:nvPr>
            <p:ph sz="quarter" idx="2" hasCustomPrompt="1"/>
            <p:custDataLst>
              <p:tags r:id="rId4"/>
            </p:custDataLst>
          </p:nvPr>
        </p:nvSpPr>
        <p:spPr>
          <a:xfrm>
            <a:off x="4716463" y="1412875"/>
            <a:ext cx="403225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kumimoji="0" lang="de-DE" sz="1800" b="0" i="0" u="none" strike="noStrike" kern="0" cap="none" spc="0" normalizeH="0" baseline="0" noProof="0" dirty="0" smtClean="0">
                <a:ln>
                  <a:noFill/>
                </a:ln>
                <a:solidFill>
                  <a:schemeClr val="tx1"/>
                </a:solidFill>
                <a:effectLst/>
                <a:uLnTx/>
                <a:uFillTx/>
              </a:defRPr>
            </a:lvl2pPr>
            <a:lvl3pPr>
              <a:defRPr kumimoji="0" lang="de-DE" sz="1800" b="0" i="0" u="none" strike="noStrike" kern="0" cap="none" spc="0" normalizeH="0" baseline="0" noProof="0" dirty="0" smtClean="0">
                <a:ln>
                  <a:noFill/>
                </a:ln>
                <a:solidFill>
                  <a:schemeClr val="tx1"/>
                </a:solidFill>
                <a:effectLst/>
                <a:uLnTx/>
                <a:uFillTx/>
              </a:defRPr>
            </a:lvl3pPr>
            <a:lvl4pPr>
              <a:defRPr kumimoji="0" lang="de-DE" sz="1800" b="0" i="0" u="none" strike="noStrike" kern="0" cap="none" spc="0" normalizeH="0" baseline="0" noProof="0" dirty="0" smtClean="0">
                <a:ln>
                  <a:noFill/>
                </a:ln>
                <a:solidFill>
                  <a:schemeClr val="tx1"/>
                </a:solidFill>
                <a:effectLst/>
                <a:uLnTx/>
                <a:uFillTx/>
              </a:defRPr>
            </a:lvl4pPr>
            <a:lvl5pPr>
              <a:defRPr kumimoji="0" lang="de-DE" sz="1800" b="0" i="0" u="none" strike="noStrike" kern="0" cap="none" spc="0" normalizeH="0" baseline="0" noProof="0" dirty="0">
                <a:ln>
                  <a:noFill/>
                </a:ln>
                <a:solidFill>
                  <a:schemeClr val="tx1"/>
                </a:solidFill>
                <a:effectLst/>
                <a:uLnTx/>
                <a:uFillTx/>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5" name="cdtContent Placeholder 4 Id5"/>
          <p:cNvSpPr>
            <a:spLocks noGrp="1"/>
          </p:cNvSpPr>
          <p:nvPr>
            <p:ph sz="quarter" idx="3" hasCustomPrompt="1"/>
            <p:custDataLst>
              <p:tags r:id="rId5"/>
            </p:custDataLst>
          </p:nvPr>
        </p:nvSpPr>
        <p:spPr>
          <a:xfrm>
            <a:off x="539750" y="3860800"/>
            <a:ext cx="4032250"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kumimoji="0" lang="de-DE" sz="1800" b="0" i="0" u="none" strike="noStrike" kern="0" cap="none" spc="0" normalizeH="0" baseline="0" noProof="0" dirty="0" smtClean="0">
                <a:ln>
                  <a:noFill/>
                </a:ln>
                <a:solidFill>
                  <a:schemeClr val="tx1"/>
                </a:solidFill>
                <a:effectLst/>
                <a:uLnTx/>
                <a:uFillTx/>
              </a:defRPr>
            </a:lvl2pPr>
            <a:lvl3pPr>
              <a:defRPr kumimoji="0" lang="de-DE" sz="1800" b="0" i="0" u="none" strike="noStrike" kern="0" cap="none" spc="0" normalizeH="0" baseline="0" noProof="0" dirty="0" smtClean="0">
                <a:ln>
                  <a:noFill/>
                </a:ln>
                <a:solidFill>
                  <a:schemeClr val="tx1"/>
                </a:solidFill>
                <a:effectLst/>
                <a:uLnTx/>
                <a:uFillTx/>
              </a:defRPr>
            </a:lvl3pPr>
            <a:lvl4pPr>
              <a:defRPr kumimoji="0" lang="de-DE" sz="1800" b="0" i="0" u="none" strike="noStrike" kern="0" cap="none" spc="0" normalizeH="0" baseline="0" noProof="0" dirty="0" smtClean="0">
                <a:ln>
                  <a:noFill/>
                </a:ln>
                <a:solidFill>
                  <a:schemeClr val="tx1"/>
                </a:solidFill>
                <a:effectLst/>
                <a:uLnTx/>
                <a:uFillTx/>
              </a:defRPr>
            </a:lvl4pPr>
            <a:lvl5pPr>
              <a:defRPr kumimoji="0" lang="de-DE" sz="1800" b="0" i="0" u="none" strike="noStrike" kern="0" cap="none" spc="0" normalizeH="0" baseline="0" noProof="0" dirty="0">
                <a:ln>
                  <a:noFill/>
                </a:ln>
                <a:solidFill>
                  <a:schemeClr val="tx1"/>
                </a:solidFill>
                <a:effectLst/>
                <a:uLnTx/>
                <a:uFillTx/>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6" name="cdtContent Placeholder 5 Id6"/>
          <p:cNvSpPr>
            <a:spLocks noGrp="1"/>
          </p:cNvSpPr>
          <p:nvPr>
            <p:ph sz="quarter" idx="4" hasCustomPrompt="1"/>
            <p:custDataLst>
              <p:tags r:id="rId6"/>
            </p:custDataLst>
          </p:nvPr>
        </p:nvSpPr>
        <p:spPr>
          <a:xfrm>
            <a:off x="4716463" y="3860800"/>
            <a:ext cx="4032250"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kumimoji="0" lang="de-DE" sz="1800" b="0" i="0" u="none" strike="noStrike" kern="0" cap="none" spc="0" normalizeH="0" baseline="0" noProof="0" dirty="0" smtClean="0">
                <a:ln>
                  <a:noFill/>
                </a:ln>
                <a:solidFill>
                  <a:schemeClr val="tx1"/>
                </a:solidFill>
                <a:effectLst/>
                <a:uLnTx/>
                <a:uFillTx/>
              </a:defRPr>
            </a:lvl2pPr>
            <a:lvl3pPr>
              <a:defRPr kumimoji="0" lang="de-DE" sz="1800" b="0" i="0" u="none" strike="noStrike" kern="0" cap="none" spc="0" normalizeH="0" baseline="0" noProof="0" dirty="0" smtClean="0">
                <a:ln>
                  <a:noFill/>
                </a:ln>
                <a:solidFill>
                  <a:schemeClr val="tx1"/>
                </a:solidFill>
                <a:effectLst/>
                <a:uLnTx/>
                <a:uFillTx/>
              </a:defRPr>
            </a:lvl3pPr>
            <a:lvl4pPr>
              <a:defRPr kumimoji="0" lang="de-DE" sz="1800" b="0" i="0" u="none" strike="noStrike" kern="0" cap="none" spc="0" normalizeH="0" baseline="0" noProof="0" dirty="0" smtClean="0">
                <a:ln>
                  <a:noFill/>
                </a:ln>
                <a:solidFill>
                  <a:schemeClr val="tx1"/>
                </a:solidFill>
                <a:effectLst/>
                <a:uLnTx/>
                <a:uFillTx/>
              </a:defRPr>
            </a:lvl4pPr>
            <a:lvl5pPr>
              <a:defRPr kumimoji="0" lang="de-DE" sz="1800" b="0" i="0" u="none" strike="noStrike" kern="0" cap="none" spc="0" normalizeH="0" baseline="0" noProof="0" dirty="0">
                <a:ln>
                  <a:noFill/>
                </a:ln>
                <a:solidFill>
                  <a:schemeClr val="tx1"/>
                </a:solidFill>
                <a:effectLst/>
                <a:uLnTx/>
                <a:uFillTx/>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Tree>
    <p:custDataLst>
      <p:custData r:id="rId1"/>
    </p:custDataLst>
    <p:extLst>
      <p:ext uri="{BB962C8B-B14F-4D97-AF65-F5344CB8AC3E}">
        <p14:creationId xmlns:p14="http://schemas.microsoft.com/office/powerpoint/2010/main" val="175590044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ree Content + Navigation" preserve="1" userDrawn="1">
  <p:cSld name="Free Content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4" name="cdtTextplatzhalter 13 Id4"/>
          <p:cNvSpPr>
            <a:spLocks noGrp="1"/>
          </p:cNvSpPr>
          <p:nvPr>
            <p:ph type="body" sz="quarter" idx="13" hasCustomPrompt="1"/>
            <p:custDataLst>
              <p:tags r:id="rId3"/>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extLst>
      <p:ext uri="{BB962C8B-B14F-4D97-AF65-F5344CB8AC3E}">
        <p14:creationId xmlns:p14="http://schemas.microsoft.com/office/powerpoint/2010/main" val="28415694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object (small) + Navigation" preserve="1" userDrawn="1">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67691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dtTextplatzhalter 13 Id5"/>
          <p:cNvSpPr>
            <a:spLocks noGrp="1"/>
          </p:cNvSpPr>
          <p:nvPr>
            <p:ph type="body" sz="quarter" idx="13" hasCustomPrompt="1"/>
            <p:custDataLst>
              <p:tags r:id="rId4"/>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extLst>
      <p:ext uri="{BB962C8B-B14F-4D97-AF65-F5344CB8AC3E}">
        <p14:creationId xmlns:p14="http://schemas.microsoft.com/office/powerpoint/2010/main" val="190715041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 Navigation" preserve="1" userDrawn="1">
  <p:cSld name="Two columns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3309936"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3994149" y="1412875"/>
            <a:ext cx="3314701"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dtTextplatzhalter 13 Id7"/>
          <p:cNvSpPr>
            <a:spLocks noGrp="1"/>
          </p:cNvSpPr>
          <p:nvPr>
            <p:ph type="body" sz="quarter" idx="14" hasCustomPrompt="1"/>
            <p:custDataLst>
              <p:tags r:id="rId5"/>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extLst>
      <p:ext uri="{BB962C8B-B14F-4D97-AF65-F5344CB8AC3E}">
        <p14:creationId xmlns:p14="http://schemas.microsoft.com/office/powerpoint/2010/main" val="6501874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rows + Navigation" preserve="1" userDrawn="1">
  <p:cSld name="Two rows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6"/>
            <a:ext cx="676910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539750" y="3860800"/>
            <a:ext cx="6769100"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dtTextplatzhalter 13 Id7"/>
          <p:cNvSpPr>
            <a:spLocks noGrp="1"/>
          </p:cNvSpPr>
          <p:nvPr>
            <p:ph type="body" sz="quarter" idx="14" hasCustomPrompt="1"/>
            <p:custDataLst>
              <p:tags r:id="rId5"/>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extLst>
      <p:ext uri="{BB962C8B-B14F-4D97-AF65-F5344CB8AC3E}">
        <p14:creationId xmlns:p14="http://schemas.microsoft.com/office/powerpoint/2010/main" val="140899350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ur objects + Navigation" preserve="1" userDrawn="1">
  <p:cSld name="Four objects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3309936"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3994150" y="1412876"/>
            <a:ext cx="331470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dtContent Placeholder 11 Id12"/>
          <p:cNvSpPr>
            <a:spLocks noGrp="1"/>
          </p:cNvSpPr>
          <p:nvPr>
            <p:ph sz="quarter" idx="14" hasCustomPrompt="1"/>
            <p:custDataLst>
              <p:tags r:id="rId5"/>
            </p:custDataLst>
          </p:nvPr>
        </p:nvSpPr>
        <p:spPr>
          <a:xfrm>
            <a:off x="539750" y="3860800"/>
            <a:ext cx="3309936"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dtContent Placeholder 14 Id15"/>
          <p:cNvSpPr>
            <a:spLocks noGrp="1"/>
          </p:cNvSpPr>
          <p:nvPr>
            <p:ph sz="quarter" idx="15" hasCustomPrompt="1"/>
            <p:custDataLst>
              <p:tags r:id="rId6"/>
            </p:custDataLst>
          </p:nvPr>
        </p:nvSpPr>
        <p:spPr>
          <a:xfrm>
            <a:off x="3994149" y="3860800"/>
            <a:ext cx="3314701"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dtTextplatzhalter 13 Id9"/>
          <p:cNvSpPr>
            <a:spLocks noGrp="1"/>
          </p:cNvSpPr>
          <p:nvPr>
            <p:ph type="body" sz="quarter" idx="16" hasCustomPrompt="1"/>
            <p:custDataLst>
              <p:tags r:id="rId7"/>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extLst>
      <p:ext uri="{BB962C8B-B14F-4D97-AF65-F5344CB8AC3E}">
        <p14:creationId xmlns:p14="http://schemas.microsoft.com/office/powerpoint/2010/main" val="276420892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mage + Index/Contact" preserve="1" userDrawn="1">
  <p:cSld name="1_Image + Index/Contact">
    <p:spTree>
      <p:nvGrpSpPr>
        <p:cNvPr id="1" name=""/>
        <p:cNvGrpSpPr/>
        <p:nvPr/>
      </p:nvGrpSpPr>
      <p:grpSpPr>
        <a:xfrm>
          <a:off x="0" y="0"/>
          <a:ext cx="0" cy="0"/>
          <a:chOff x="0" y="0"/>
          <a:chExt cx="0" cy="0"/>
        </a:xfrm>
      </p:grpSpPr>
      <p:pic>
        <p:nvPicPr>
          <p:cNvPr id="819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419067"/>
            <a:ext cx="457200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13" name="Textplatzhalter 12"/>
          <p:cNvSpPr>
            <a:spLocks noGrp="1"/>
          </p:cNvSpPr>
          <p:nvPr>
            <p:ph type="body" sz="quarter" idx="14" hasCustomPrompt="1"/>
          </p:nvPr>
        </p:nvSpPr>
        <p:spPr bwMode="gray">
          <a:xfrm>
            <a:off x="4716463" y="1412875"/>
            <a:ext cx="4427537" cy="4752975"/>
          </a:xfrm>
          <a:solidFill>
            <a:srgbClr val="D7D7CD"/>
          </a:solidFill>
        </p:spPr>
        <p:txBody>
          <a:bodyPr lIns="252000" tIns="144000" rIns="396000" bIns="144000"/>
          <a:lstStyle>
            <a:lvl1pPr marL="0" indent="0">
              <a:lnSpc>
                <a:spcPct val="100000"/>
              </a:lnSpc>
              <a:spcBef>
                <a:spcPts val="500"/>
              </a:spcBef>
              <a:spcAft>
                <a:spcPts val="500"/>
              </a:spcAft>
              <a:buClr>
                <a:schemeClr val="bg2"/>
              </a:buClr>
              <a:buFont typeface="Arial" pitchFamily="34" charset="0"/>
              <a:buNone/>
              <a:tabLst>
                <a:tab pos="3773488" algn="r"/>
              </a:tabLst>
              <a:defRPr/>
            </a:lvl1pPr>
            <a:lvl2pPr marL="179388" indent="-177800">
              <a:lnSpc>
                <a:spcPct val="100000"/>
              </a:lnSpc>
              <a:spcBef>
                <a:spcPts val="500"/>
              </a:spcBef>
              <a:spcAft>
                <a:spcPts val="500"/>
              </a:spcAft>
              <a:buFont typeface="Arial" pitchFamily="34" charset="0"/>
              <a:buChar char="•"/>
              <a:tabLst>
                <a:tab pos="3773488" algn="r"/>
              </a:tabLst>
              <a:defRPr b="0"/>
            </a:lvl2pPr>
            <a:lvl3pPr marL="177800" indent="-177800">
              <a:lnSpc>
                <a:spcPct val="100000"/>
              </a:lnSpc>
              <a:spcBef>
                <a:spcPts val="500"/>
              </a:spcBef>
              <a:spcAft>
                <a:spcPts val="500"/>
              </a:spcAft>
              <a:tabLst>
                <a:tab pos="3773488" algn="r"/>
              </a:tabLst>
              <a:defRPr b="1"/>
            </a:lvl3pPr>
            <a:lvl4pPr marL="358775" indent="-177800">
              <a:lnSpc>
                <a:spcPct val="100000"/>
              </a:lnSpc>
              <a:spcBef>
                <a:spcPts val="500"/>
              </a:spcBef>
              <a:spcAft>
                <a:spcPts val="500"/>
              </a:spcAft>
              <a:tabLst>
                <a:tab pos="3773488" algn="r"/>
              </a:tabLst>
              <a:defRPr b="0"/>
            </a:lvl4pPr>
            <a:lvl5pPr marL="357188" indent="-177800">
              <a:lnSpc>
                <a:spcPct val="100000"/>
              </a:lnSpc>
              <a:spcBef>
                <a:spcPts val="500"/>
              </a:spcBef>
              <a:spcAft>
                <a:spcPts val="500"/>
              </a:spcAft>
              <a:tabLst>
                <a:tab pos="3773488" algn="r"/>
              </a:tabLst>
              <a:defRPr b="1" baseline="0"/>
            </a:lvl5pPr>
            <a:lvl6pPr marL="360363" indent="-180975">
              <a:lnSpc>
                <a:spcPct val="100000"/>
              </a:lnSpc>
              <a:spcBef>
                <a:spcPts val="500"/>
              </a:spcBef>
              <a:spcAft>
                <a:spcPts val="500"/>
              </a:spcAft>
              <a:buFont typeface="Arial" pitchFamily="34" charset="0"/>
              <a:buChar char="•"/>
              <a:tabLst>
                <a:tab pos="3773488" algn="r"/>
              </a:tabLst>
              <a:defRPr b="1"/>
            </a:lvl6pPr>
          </a:lstStyle>
          <a:p>
            <a:pPr lvl="0"/>
            <a:r>
              <a:rPr lang="en-US" noProof="0" dirty="0" smtClean="0"/>
              <a:t>Click the style sheet to edit the </a:t>
            </a:r>
            <a:r>
              <a:rPr lang="en-US" noProof="0" dirty="0" err="1" smtClean="0"/>
              <a:t>toc</a:t>
            </a:r>
            <a:r>
              <a:rPr lang="en-US" noProof="0" dirty="0" smtClean="0"/>
              <a:t>/contact</a:t>
            </a:r>
          </a:p>
          <a:p>
            <a:pPr lvl="1"/>
            <a:r>
              <a:rPr lang="en-US" noProof="0" dirty="0" smtClean="0"/>
              <a:t>chapter</a:t>
            </a:r>
          </a:p>
          <a:p>
            <a:pPr lvl="2"/>
            <a:r>
              <a:rPr lang="en-US" noProof="0" dirty="0" smtClean="0"/>
              <a:t>active chapter</a:t>
            </a:r>
          </a:p>
          <a:p>
            <a:pPr lvl="3"/>
            <a:r>
              <a:rPr lang="en-US" noProof="0" dirty="0" smtClean="0"/>
              <a:t>subchapter</a:t>
            </a:r>
          </a:p>
          <a:p>
            <a:pPr lvl="4"/>
            <a:r>
              <a:rPr lang="en-US" noProof="0" dirty="0" smtClean="0"/>
              <a:t>active subchapter</a:t>
            </a:r>
            <a:endParaRPr lang="en-US" noProof="0" dirty="0"/>
          </a:p>
        </p:txBody>
      </p:sp>
      <p:sp>
        <p:nvSpPr>
          <p:cNvPr id="8" name="TextBox 7"/>
          <p:cNvSpPr txBox="1"/>
          <p:nvPr userDrawn="1"/>
        </p:nvSpPr>
        <p:spPr>
          <a:xfrm>
            <a:off x="59037" y="5670566"/>
            <a:ext cx="1303865" cy="369332"/>
          </a:xfrm>
          <a:prstGeom prst="rect">
            <a:avLst/>
          </a:prstGeom>
          <a:noFill/>
        </p:spPr>
        <p:txBody>
          <a:bodyPr wrap="square" rtlCol="0">
            <a:spAutoFit/>
          </a:bodyPr>
          <a:lstStyle/>
          <a:p>
            <a:r>
              <a:rPr lang="en-US" sz="900" i="1" dirty="0" smtClean="0">
                <a:solidFill>
                  <a:schemeClr val="tx1"/>
                </a:solidFill>
              </a:rPr>
              <a:t>4</a:t>
            </a:r>
            <a:r>
              <a:rPr lang="en-US" sz="900" i="1" baseline="30000" dirty="0" smtClean="0">
                <a:solidFill>
                  <a:schemeClr val="tx1"/>
                </a:solidFill>
              </a:rPr>
              <a:t>th</a:t>
            </a:r>
            <a:r>
              <a:rPr lang="en-US" sz="900" i="1" dirty="0" smtClean="0">
                <a:solidFill>
                  <a:schemeClr val="tx1"/>
                </a:solidFill>
              </a:rPr>
              <a:t> Generation VLC</a:t>
            </a:r>
            <a:br>
              <a:rPr lang="en-US" sz="900" i="1" dirty="0" smtClean="0">
                <a:solidFill>
                  <a:schemeClr val="tx1"/>
                </a:solidFill>
              </a:rPr>
            </a:br>
            <a:r>
              <a:rPr lang="en-US" sz="900" i="1" dirty="0" smtClean="0">
                <a:solidFill>
                  <a:schemeClr val="tx1"/>
                </a:solidFill>
              </a:rPr>
              <a:t>courtesy of Edison2</a:t>
            </a:r>
            <a:endParaRPr lang="en-US" sz="900" i="1" dirty="0">
              <a:solidFill>
                <a:schemeClr val="tx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xt + Index" preserve="1" userDrawn="1">
  <p:cSld name="1_Text + Index">
    <p:spTree>
      <p:nvGrpSpPr>
        <p:cNvPr id="1" name=""/>
        <p:cNvGrpSpPr/>
        <p:nvPr/>
      </p:nvGrpSpPr>
      <p:grpSpPr>
        <a:xfrm>
          <a:off x="0" y="0"/>
          <a:ext cx="0" cy="0"/>
          <a:chOff x="0" y="0"/>
          <a:chExt cx="0" cy="0"/>
        </a:xfrm>
      </p:grpSpPr>
      <p:sp>
        <p:nvSpPr>
          <p:cNvPr id="11" name="Textplatzhalter 12"/>
          <p:cNvSpPr>
            <a:spLocks noGrp="1"/>
          </p:cNvSpPr>
          <p:nvPr>
            <p:ph type="body" sz="quarter" idx="14" hasCustomPrompt="1"/>
          </p:nvPr>
        </p:nvSpPr>
        <p:spPr bwMode="gray">
          <a:xfrm>
            <a:off x="4716463" y="1412875"/>
            <a:ext cx="4427537" cy="4752975"/>
          </a:xfrm>
          <a:solidFill>
            <a:srgbClr val="D7D7CD"/>
          </a:solidFill>
        </p:spPr>
        <p:txBody>
          <a:bodyPr lIns="252000" tIns="144000" rIns="396000" bIns="144000"/>
          <a:lstStyle>
            <a:lvl1pPr marL="0" indent="0">
              <a:lnSpc>
                <a:spcPct val="100000"/>
              </a:lnSpc>
              <a:spcBef>
                <a:spcPts val="500"/>
              </a:spcBef>
              <a:spcAft>
                <a:spcPts val="500"/>
              </a:spcAft>
              <a:buClr>
                <a:schemeClr val="bg2"/>
              </a:buClr>
              <a:buFont typeface="Arial" pitchFamily="34" charset="0"/>
              <a:buNone/>
              <a:tabLst>
                <a:tab pos="3787775" algn="r"/>
              </a:tabLst>
              <a:defRPr/>
            </a:lvl1pPr>
            <a:lvl2pPr marL="179388" indent="-177800">
              <a:lnSpc>
                <a:spcPct val="100000"/>
              </a:lnSpc>
              <a:spcBef>
                <a:spcPts val="500"/>
              </a:spcBef>
              <a:spcAft>
                <a:spcPts val="500"/>
              </a:spcAft>
              <a:buFont typeface="Arial" pitchFamily="34" charset="0"/>
              <a:buChar char="•"/>
              <a:tabLst>
                <a:tab pos="3787775" algn="r"/>
              </a:tabLst>
              <a:defRPr b="0"/>
            </a:lvl2pPr>
            <a:lvl3pPr marL="177800" indent="-177800">
              <a:lnSpc>
                <a:spcPct val="100000"/>
              </a:lnSpc>
              <a:spcBef>
                <a:spcPts val="500"/>
              </a:spcBef>
              <a:spcAft>
                <a:spcPts val="500"/>
              </a:spcAft>
              <a:tabLst>
                <a:tab pos="3787775" algn="r"/>
              </a:tabLst>
              <a:defRPr b="1"/>
            </a:lvl3pPr>
            <a:lvl4pPr marL="360363" indent="-179388">
              <a:lnSpc>
                <a:spcPct val="100000"/>
              </a:lnSpc>
              <a:spcBef>
                <a:spcPts val="500"/>
              </a:spcBef>
              <a:spcAft>
                <a:spcPts val="500"/>
              </a:spcAft>
              <a:tabLst>
                <a:tab pos="3787775" algn="r"/>
              </a:tabLst>
              <a:defRPr b="0"/>
            </a:lvl4pPr>
            <a:lvl5pPr marL="357188" indent="-177800">
              <a:lnSpc>
                <a:spcPct val="100000"/>
              </a:lnSpc>
              <a:spcBef>
                <a:spcPts val="500"/>
              </a:spcBef>
              <a:spcAft>
                <a:spcPts val="500"/>
              </a:spcAft>
              <a:tabLst>
                <a:tab pos="3787775" algn="r"/>
              </a:tabLst>
              <a:defRPr b="1" baseline="0"/>
            </a:lvl5pPr>
            <a:lvl6pPr marL="360363" indent="-180975">
              <a:lnSpc>
                <a:spcPct val="100000"/>
              </a:lnSpc>
              <a:spcBef>
                <a:spcPts val="500"/>
              </a:spcBef>
              <a:spcAft>
                <a:spcPts val="500"/>
              </a:spcAft>
              <a:buFont typeface="Arial" pitchFamily="34" charset="0"/>
              <a:buChar char="•"/>
              <a:tabLst>
                <a:tab pos="3787775" algn="r"/>
              </a:tabLst>
              <a:defRPr b="1"/>
            </a:lvl6pPr>
          </a:lstStyle>
          <a:p>
            <a:pPr lvl="0"/>
            <a:r>
              <a:rPr lang="en-US" noProof="0" dirty="0" smtClean="0"/>
              <a:t>Click the style sheet to edit the </a:t>
            </a:r>
            <a:r>
              <a:rPr lang="en-US" noProof="0" dirty="0" err="1" smtClean="0"/>
              <a:t>toc</a:t>
            </a:r>
            <a:r>
              <a:rPr lang="en-US" noProof="0" dirty="0" smtClean="0"/>
              <a:t>/contact</a:t>
            </a:r>
          </a:p>
          <a:p>
            <a:pPr lvl="1"/>
            <a:r>
              <a:rPr lang="en-US" noProof="0" dirty="0" smtClean="0"/>
              <a:t>chapter</a:t>
            </a:r>
          </a:p>
          <a:p>
            <a:pPr lvl="2"/>
            <a:r>
              <a:rPr lang="en-US" noProof="0" dirty="0" smtClean="0"/>
              <a:t>active chapter</a:t>
            </a:r>
          </a:p>
          <a:p>
            <a:pPr lvl="3"/>
            <a:r>
              <a:rPr lang="en-US" noProof="0" dirty="0" smtClean="0"/>
              <a:t>subchapter</a:t>
            </a:r>
          </a:p>
          <a:p>
            <a:pPr lvl="4"/>
            <a:r>
              <a:rPr lang="en-US" noProof="0" dirty="0" smtClean="0"/>
              <a:t>active subchapter</a:t>
            </a:r>
            <a:endParaRPr lang="en-US" noProof="0" dirty="0"/>
          </a:p>
        </p:txBody>
      </p:sp>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13" name="Textplatzhalter 12"/>
          <p:cNvSpPr>
            <a:spLocks noGrp="1"/>
          </p:cNvSpPr>
          <p:nvPr>
            <p:ph type="body" sz="quarter" idx="13" hasCustomPrompt="1"/>
          </p:nvPr>
        </p:nvSpPr>
        <p:spPr>
          <a:xfrm>
            <a:off x="539750" y="1412875"/>
            <a:ext cx="4032250"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ree Content" preserve="1" userDrawn="1">
  <p:cSld name="1_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hapter title (big bar down)" type="title" preserve="1">
  <p:cSld name="Chapter title (big bar down)">
    <p:spTree>
      <p:nvGrpSpPr>
        <p:cNvPr id="1" name=""/>
        <p:cNvGrpSpPr/>
        <p:nvPr/>
      </p:nvGrpSpPr>
      <p:grpSpPr>
        <a:xfrm>
          <a:off x="0" y="0"/>
          <a:ext cx="0" cy="0"/>
          <a:chOff x="0" y="0"/>
          <a:chExt cx="0" cy="0"/>
        </a:xfrm>
      </p:grpSpPr>
      <p:pic>
        <p:nvPicPr>
          <p:cNvPr id="10" name="Grafik 9"/>
          <p:cNvPicPr>
            <a:picLocks/>
          </p:cNvPicPr>
          <p:nvPr userDrawn="1"/>
        </p:nvPicPr>
        <p:blipFill rotWithShape="1">
          <a:blip r:embed="rId7">
            <a:extLst>
              <a:ext uri="{28A0092B-C50C-407E-A947-70E740481C1C}">
                <a14:useLocalDpi xmlns:a14="http://schemas.microsoft.com/office/drawing/2010/main" val="0"/>
              </a:ext>
            </a:extLst>
          </a:blip>
          <a:srcRect t="986" b="-1"/>
          <a:stretch/>
        </p:blipFill>
        <p:spPr>
          <a:xfrm>
            <a:off x="0" y="1588"/>
            <a:ext cx="9176648" cy="4148137"/>
          </a:xfrm>
          <a:prstGeom prst="rect">
            <a:avLst/>
          </a:prstGeom>
        </p:spPr>
      </p:pic>
      <p:sp>
        <p:nvSpPr>
          <p:cNvPr id="57350" name="cdtRectangle 115 Id57350"/>
          <p:cNvSpPr>
            <a:spLocks noGrp="1" noChangeArrowheads="1"/>
          </p:cNvSpPr>
          <p:nvPr>
            <p:ph type="ctrTitle" hasCustomPrompt="1"/>
            <p:custDataLst>
              <p:tags r:id="rId2"/>
            </p:custDataLst>
          </p:nvPr>
        </p:nvSpPr>
        <p:spPr bwMode="gray">
          <a:xfrm>
            <a:off x="250825" y="4149726"/>
            <a:ext cx="8893175" cy="870014"/>
          </a:xfrm>
          <a:solidFill>
            <a:srgbClr val="879BAA"/>
          </a:solidFill>
        </p:spPr>
        <p:txBody>
          <a:bodyPr wrap="square" lIns="270000" tIns="144000" rIns="396000" bIns="108000" anchor="t">
            <a:spAutoFit/>
          </a:bodyPr>
          <a:lstStyle>
            <a:lvl1pPr>
              <a:defRPr sz="4000" smtClean="0">
                <a:solidFill>
                  <a:srgbClr val="FFFFFF"/>
                </a:solidFill>
                <a:latin typeface="Arial" pitchFamily="34" charset="0"/>
              </a:defRPr>
            </a:lvl1pPr>
          </a:lstStyle>
          <a:p>
            <a:r>
              <a:rPr lang="en-US" dirty="0" smtClean="0"/>
              <a:t>Enter chapter title</a:t>
            </a:r>
          </a:p>
        </p:txBody>
      </p:sp>
      <p:sp>
        <p:nvSpPr>
          <p:cNvPr id="57351" name="cdtRectangle 116 Id57351"/>
          <p:cNvSpPr>
            <a:spLocks noGrp="1" noChangeArrowheads="1"/>
          </p:cNvSpPr>
          <p:nvPr>
            <p:ph type="subTitle" idx="1" hasCustomPrompt="1"/>
            <p:custDataLst>
              <p:tags r:id="rId3"/>
            </p:custDataLst>
          </p:nvPr>
        </p:nvSpPr>
        <p:spPr bwMode="gray">
          <a:xfrm>
            <a:off x="250825" y="3756644"/>
            <a:ext cx="8893175" cy="393082"/>
          </a:xfrm>
          <a:solidFill>
            <a:srgbClr val="233746">
              <a:alpha val="65000"/>
            </a:srgbClr>
          </a:solidFill>
        </p:spPr>
        <p:txBody>
          <a:bodyPr wrap="square" lIns="270000" tIns="18000" rIns="396000" bIns="36000" anchor="b">
            <a:noAutofit/>
          </a:bodyPr>
          <a:lstStyle>
            <a:lvl1pPr>
              <a:defRPr sz="2000" baseline="0" smtClean="0">
                <a:solidFill>
                  <a:schemeClr val="bg1"/>
                </a:solidFill>
                <a:latin typeface="Arial" pitchFamily="34" charset="0"/>
              </a:defRPr>
            </a:lvl1pPr>
          </a:lstStyle>
          <a:p>
            <a:r>
              <a:rPr lang="en-US" dirty="0" smtClean="0"/>
              <a:t>Enter subhead</a:t>
            </a:r>
          </a:p>
        </p:txBody>
      </p:sp>
      <p:pic>
        <p:nvPicPr>
          <p:cNvPr id="8" name="cdtPicture 7 Id8" descr="sie_logo_layer_petrol_rgb"/>
          <p:cNvPicPr>
            <a:picLocks noChangeAspect="1" noChangeArrowheads="1"/>
          </p:cNvPicPr>
          <p:nvPr userDrawn="1">
            <p:custDataLst>
              <p:tags r:id="rId4"/>
            </p:custDataLst>
          </p:nvPr>
        </p:nvPicPr>
        <p:blipFill>
          <a:blip r:embed="rId8"/>
          <a:srcRect/>
          <a:stretch>
            <a:fillRect/>
          </a:stretch>
        </p:blipFill>
        <p:spPr bwMode="auto">
          <a:xfrm>
            <a:off x="7308850" y="0"/>
            <a:ext cx="1439863" cy="804863"/>
          </a:xfrm>
          <a:prstGeom prst="rect">
            <a:avLst/>
          </a:prstGeom>
          <a:noFill/>
        </p:spPr>
      </p:pic>
      <p:sp>
        <p:nvSpPr>
          <p:cNvPr id="9" name="cdtText Box 101 Id9"/>
          <p:cNvSpPr txBox="1">
            <a:spLocks noChangeArrowheads="1"/>
          </p:cNvSpPr>
          <p:nvPr userDrawn="1">
            <p:custDataLst>
              <p:tags r:id="rId5"/>
            </p:custDataLst>
          </p:nvPr>
        </p:nvSpPr>
        <p:spPr bwMode="auto">
          <a:xfrm>
            <a:off x="4572000"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spTree>
    <p:custDataLst>
      <p:custData r:id="rId1"/>
    </p:custDataLst>
    <p:extLst>
      <p:ext uri="{BB962C8B-B14F-4D97-AF65-F5344CB8AC3E}">
        <p14:creationId xmlns:p14="http://schemas.microsoft.com/office/powerpoint/2010/main" val="3624033867"/>
      </p:ext>
    </p:extLst>
  </p:cSld>
  <p:clrMapOvr>
    <a:masterClrMapping/>
  </p:clrMapOv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lumns" preserve="1" userDrawn="1">
  <p:cSld name="1_Two column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539749" y="1412874"/>
            <a:ext cx="4032251"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3" name="Inhaltsplatzhalter 12"/>
          <p:cNvSpPr>
            <a:spLocks noGrp="1"/>
          </p:cNvSpPr>
          <p:nvPr>
            <p:ph sz="quarter" idx="13" hasCustomPrompt="1"/>
          </p:nvPr>
        </p:nvSpPr>
        <p:spPr>
          <a:xfrm>
            <a:off x="4716463" y="1412875"/>
            <a:ext cx="4032250"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rows" preserve="1" userDrawn="1">
  <p:cSld name="1_Two row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539749" y="1412875"/>
            <a:ext cx="6769101" cy="2303464"/>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3" name="Inhaltsplatzhalter 12"/>
          <p:cNvSpPr>
            <a:spLocks noGrp="1"/>
          </p:cNvSpPr>
          <p:nvPr>
            <p:ph sz="quarter" idx="13" hasCustomPrompt="1"/>
          </p:nvPr>
        </p:nvSpPr>
        <p:spPr>
          <a:xfrm>
            <a:off x="539751" y="3860800"/>
            <a:ext cx="6769100" cy="2305050"/>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columns" preserve="1" userDrawn="1">
  <p:cSld name="1_Three column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539749" y="1412874"/>
            <a:ext cx="2587621"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3" name="Inhaltsplatzhalter 12"/>
          <p:cNvSpPr>
            <a:spLocks noGrp="1"/>
          </p:cNvSpPr>
          <p:nvPr>
            <p:ph sz="quarter" idx="13" hasCustomPrompt="1"/>
          </p:nvPr>
        </p:nvSpPr>
        <p:spPr>
          <a:xfrm>
            <a:off x="3271833" y="1412875"/>
            <a:ext cx="2740030"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2" name="Inhaltsplatzhalter 11"/>
          <p:cNvSpPr>
            <a:spLocks noGrp="1"/>
          </p:cNvSpPr>
          <p:nvPr>
            <p:ph sz="quarter" idx="14" hasCustomPrompt="1"/>
          </p:nvPr>
        </p:nvSpPr>
        <p:spPr>
          <a:xfrm>
            <a:off x="6156325" y="1412875"/>
            <a:ext cx="2592388"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Four objects" preserve="1" userDrawn="1">
  <p:cSld name="1_Four objec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539749" y="1412875"/>
            <a:ext cx="4032251" cy="2303464"/>
          </a:xfrm>
        </p:spPr>
        <p:txBody>
          <a:bodyPr/>
          <a:lstStyle>
            <a:lvl3pPr>
              <a:defRPr/>
            </a:lvl3pPr>
            <a:lvl4pPr>
              <a:defRPr/>
            </a:lvl4pPr>
            <a:lvl5pPr>
              <a:defRPr/>
            </a:lvl5p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3" name="Inhaltsplatzhalter 12"/>
          <p:cNvSpPr>
            <a:spLocks noGrp="1"/>
          </p:cNvSpPr>
          <p:nvPr>
            <p:ph sz="quarter" idx="13" hasCustomPrompt="1"/>
          </p:nvPr>
        </p:nvSpPr>
        <p:spPr>
          <a:xfrm>
            <a:off x="539751" y="3860800"/>
            <a:ext cx="4032250" cy="2305050"/>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2" name="Inhaltsplatzhalter 11"/>
          <p:cNvSpPr>
            <a:spLocks noGrp="1"/>
          </p:cNvSpPr>
          <p:nvPr>
            <p:ph sz="quarter" idx="14" hasCustomPrompt="1"/>
          </p:nvPr>
        </p:nvSpPr>
        <p:spPr>
          <a:xfrm>
            <a:off x="4716463" y="1412875"/>
            <a:ext cx="4032250" cy="2303463"/>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5" name="Inhaltsplatzhalter 14"/>
          <p:cNvSpPr>
            <a:spLocks noGrp="1"/>
          </p:cNvSpPr>
          <p:nvPr>
            <p:ph sz="quarter" idx="15" hasCustomPrompt="1"/>
          </p:nvPr>
        </p:nvSpPr>
        <p:spPr>
          <a:xfrm>
            <a:off x="4716463" y="3860800"/>
            <a:ext cx="4032250" cy="2305050"/>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Free Content + Navigation" preserve="1" userDrawn="1">
  <p:cSld name="1_Free Content + Navigatio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4" name="Textplatzhalter 13"/>
          <p:cNvSpPr>
            <a:spLocks noGrp="1"/>
          </p:cNvSpPr>
          <p:nvPr>
            <p:ph type="body" sz="quarter" idx="13" hasCustomPrompt="1"/>
          </p:nvPr>
        </p:nvSpPr>
        <p:spPr>
          <a:xfrm>
            <a:off x="7452713" y="1412875"/>
            <a:ext cx="1296000"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chemeClr val="bg2"/>
                </a:solidFill>
              </a:defRPr>
            </a:lvl1pPr>
            <a:lvl2pPr marL="144000" indent="-144000">
              <a:lnSpc>
                <a:spcPct val="100000"/>
              </a:lnSpc>
              <a:spcBef>
                <a:spcPts val="400"/>
              </a:spcBef>
              <a:spcAft>
                <a:spcPts val="400"/>
              </a:spcAft>
              <a:buClrTx/>
              <a:buSzPct val="70000"/>
              <a:buFont typeface="Arial" pitchFamily="34" charset="0"/>
              <a:buChar char="►"/>
              <a:defRPr sz="1200">
                <a:solidFill>
                  <a:schemeClr val="accent4"/>
                </a:solidFill>
              </a:defRPr>
            </a:lvl2pPr>
            <a:lvl3pPr marL="288000" indent="-144000">
              <a:lnSpc>
                <a:spcPct val="100000"/>
              </a:lnSpc>
              <a:spcBef>
                <a:spcPts val="300"/>
              </a:spcBef>
              <a:spcAft>
                <a:spcPts val="300"/>
              </a:spcAft>
              <a:buSzPct val="70000"/>
              <a:buFont typeface="Arial" pitchFamily="34" charset="0"/>
              <a:buChar char="►"/>
              <a:defRPr sz="1000">
                <a:solidFill>
                  <a:schemeClr val="bg2"/>
                </a:solidFill>
              </a:defRPr>
            </a:lvl3pPr>
            <a:lvl4pPr marL="288000" indent="-144000">
              <a:lnSpc>
                <a:spcPct val="100000"/>
              </a:lnSpc>
              <a:spcBef>
                <a:spcPts val="300"/>
              </a:spcBef>
              <a:spcAft>
                <a:spcPts val="300"/>
              </a:spcAft>
              <a:buClrTx/>
              <a:buSzPct val="70000"/>
              <a:buFont typeface="Arial" pitchFamily="34" charset="0"/>
              <a:buChar char="►"/>
              <a:defRPr sz="1000">
                <a:solidFill>
                  <a:schemeClr val="accent4"/>
                </a:solidFill>
              </a:defRPr>
            </a:lvl4pPr>
            <a:lvl5pPr marL="432000" indent="-144000">
              <a:lnSpc>
                <a:spcPct val="100000"/>
              </a:lnSpc>
              <a:spcBef>
                <a:spcPts val="300"/>
              </a:spcBef>
              <a:spcAft>
                <a:spcPts val="300"/>
              </a:spcAft>
              <a:buSzPct val="70000"/>
              <a:buFont typeface="Arial" pitchFamily="34" charset="0"/>
              <a:buChar char="►"/>
              <a:defRPr sz="1000">
                <a:solidFill>
                  <a:schemeClr val="bg2"/>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the style sheet to edit the navigation</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noProof="0"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object (small) + Navigation" preserve="1" userDrawn="1">
  <p:cSld name="1_One object (small) + Navigatio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539749" y="1412874"/>
            <a:ext cx="6769101"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4" name="Textplatzhalter 13"/>
          <p:cNvSpPr>
            <a:spLocks noGrp="1"/>
          </p:cNvSpPr>
          <p:nvPr>
            <p:ph type="body" sz="quarter" idx="13" hasCustomPrompt="1"/>
          </p:nvPr>
        </p:nvSpPr>
        <p:spPr>
          <a:xfrm>
            <a:off x="7452713" y="1412875"/>
            <a:ext cx="1296000"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chemeClr val="bg2"/>
                </a:solidFill>
              </a:defRPr>
            </a:lvl1pPr>
            <a:lvl2pPr marL="144000" indent="-144000">
              <a:lnSpc>
                <a:spcPct val="100000"/>
              </a:lnSpc>
              <a:spcBef>
                <a:spcPts val="400"/>
              </a:spcBef>
              <a:spcAft>
                <a:spcPts val="400"/>
              </a:spcAft>
              <a:buClrTx/>
              <a:buSzPct val="70000"/>
              <a:buFont typeface="Arial" pitchFamily="34" charset="0"/>
              <a:buChar char="►"/>
              <a:defRPr sz="1200">
                <a:solidFill>
                  <a:schemeClr val="accent4"/>
                </a:solidFill>
              </a:defRPr>
            </a:lvl2pPr>
            <a:lvl3pPr marL="288000" indent="-144000">
              <a:lnSpc>
                <a:spcPct val="100000"/>
              </a:lnSpc>
              <a:spcBef>
                <a:spcPts val="300"/>
              </a:spcBef>
              <a:spcAft>
                <a:spcPts val="300"/>
              </a:spcAft>
              <a:buSzPct val="70000"/>
              <a:buFont typeface="Arial" pitchFamily="34" charset="0"/>
              <a:buChar char="►"/>
              <a:defRPr sz="1000">
                <a:solidFill>
                  <a:schemeClr val="bg2"/>
                </a:solidFill>
              </a:defRPr>
            </a:lvl3pPr>
            <a:lvl4pPr marL="288000" indent="-144000">
              <a:lnSpc>
                <a:spcPct val="100000"/>
              </a:lnSpc>
              <a:spcBef>
                <a:spcPts val="300"/>
              </a:spcBef>
              <a:spcAft>
                <a:spcPts val="300"/>
              </a:spcAft>
              <a:buClrTx/>
              <a:buSzPct val="70000"/>
              <a:buFont typeface="Arial" pitchFamily="34" charset="0"/>
              <a:buChar char="►"/>
              <a:defRPr sz="1000">
                <a:solidFill>
                  <a:schemeClr val="accent4"/>
                </a:solidFill>
              </a:defRPr>
            </a:lvl4pPr>
            <a:lvl5pPr marL="432000" indent="-144000">
              <a:lnSpc>
                <a:spcPct val="100000"/>
              </a:lnSpc>
              <a:spcBef>
                <a:spcPts val="300"/>
              </a:spcBef>
              <a:spcAft>
                <a:spcPts val="300"/>
              </a:spcAft>
              <a:buSzPct val="70000"/>
              <a:buFont typeface="Arial" pitchFamily="34" charset="0"/>
              <a:buChar char="►"/>
              <a:defRPr sz="1000">
                <a:solidFill>
                  <a:schemeClr val="bg2"/>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the style sheet to edit the navigation</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noProof="0"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lumns + Navigation" preserve="1" userDrawn="1">
  <p:cSld name="1_Two columns + Navigatio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539750" y="1412874"/>
            <a:ext cx="3309936"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3" name="Inhaltsplatzhalter 12"/>
          <p:cNvSpPr>
            <a:spLocks noGrp="1"/>
          </p:cNvSpPr>
          <p:nvPr>
            <p:ph sz="quarter" idx="13" hasCustomPrompt="1"/>
          </p:nvPr>
        </p:nvSpPr>
        <p:spPr>
          <a:xfrm>
            <a:off x="3994149" y="1412875"/>
            <a:ext cx="3314702"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platzhalter 13"/>
          <p:cNvSpPr>
            <a:spLocks noGrp="1"/>
          </p:cNvSpPr>
          <p:nvPr>
            <p:ph type="body" sz="quarter" idx="14" hasCustomPrompt="1"/>
          </p:nvPr>
        </p:nvSpPr>
        <p:spPr>
          <a:xfrm>
            <a:off x="7452713" y="1412875"/>
            <a:ext cx="1296000"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chemeClr val="bg2"/>
                </a:solidFill>
              </a:defRPr>
            </a:lvl1pPr>
            <a:lvl2pPr marL="144000" indent="-144000">
              <a:lnSpc>
                <a:spcPct val="100000"/>
              </a:lnSpc>
              <a:spcBef>
                <a:spcPts val="400"/>
              </a:spcBef>
              <a:spcAft>
                <a:spcPts val="400"/>
              </a:spcAft>
              <a:buClrTx/>
              <a:buSzPct val="70000"/>
              <a:buFont typeface="Arial" pitchFamily="34" charset="0"/>
              <a:buChar char="►"/>
              <a:defRPr sz="1200">
                <a:solidFill>
                  <a:schemeClr val="accent4"/>
                </a:solidFill>
              </a:defRPr>
            </a:lvl2pPr>
            <a:lvl3pPr marL="288000" indent="-144000">
              <a:lnSpc>
                <a:spcPct val="100000"/>
              </a:lnSpc>
              <a:spcBef>
                <a:spcPts val="300"/>
              </a:spcBef>
              <a:spcAft>
                <a:spcPts val="300"/>
              </a:spcAft>
              <a:buSzPct val="70000"/>
              <a:buFont typeface="Arial" pitchFamily="34" charset="0"/>
              <a:buChar char="►"/>
              <a:defRPr sz="1000">
                <a:solidFill>
                  <a:schemeClr val="bg2"/>
                </a:solidFill>
              </a:defRPr>
            </a:lvl3pPr>
            <a:lvl4pPr marL="288000" indent="-144000">
              <a:lnSpc>
                <a:spcPct val="100000"/>
              </a:lnSpc>
              <a:spcBef>
                <a:spcPts val="300"/>
              </a:spcBef>
              <a:spcAft>
                <a:spcPts val="300"/>
              </a:spcAft>
              <a:buClrTx/>
              <a:buSzPct val="70000"/>
              <a:buFont typeface="Arial" pitchFamily="34" charset="0"/>
              <a:buChar char="►"/>
              <a:defRPr sz="1000">
                <a:solidFill>
                  <a:schemeClr val="accent4"/>
                </a:solidFill>
              </a:defRPr>
            </a:lvl4pPr>
            <a:lvl5pPr marL="432000" indent="-144000">
              <a:lnSpc>
                <a:spcPct val="100000"/>
              </a:lnSpc>
              <a:spcBef>
                <a:spcPts val="300"/>
              </a:spcBef>
              <a:spcAft>
                <a:spcPts val="300"/>
              </a:spcAft>
              <a:buSzPct val="70000"/>
              <a:buFont typeface="Arial" pitchFamily="34" charset="0"/>
              <a:buChar char="►"/>
              <a:defRPr sz="1000">
                <a:solidFill>
                  <a:schemeClr val="bg2"/>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the style sheet to edit the navigation</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noProof="0"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rows + Navigation" preserve="1" userDrawn="1">
  <p:cSld name="1_Two rows + Navigatio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539749" y="1412875"/>
            <a:ext cx="6769101" cy="2303464"/>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3" name="Inhaltsplatzhalter 12"/>
          <p:cNvSpPr>
            <a:spLocks noGrp="1"/>
          </p:cNvSpPr>
          <p:nvPr>
            <p:ph sz="quarter" idx="13" hasCustomPrompt="1"/>
          </p:nvPr>
        </p:nvSpPr>
        <p:spPr>
          <a:xfrm>
            <a:off x="539751" y="3860800"/>
            <a:ext cx="6769100" cy="2305050"/>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platzhalter 13"/>
          <p:cNvSpPr>
            <a:spLocks noGrp="1"/>
          </p:cNvSpPr>
          <p:nvPr>
            <p:ph type="body" sz="quarter" idx="14" hasCustomPrompt="1"/>
          </p:nvPr>
        </p:nvSpPr>
        <p:spPr>
          <a:xfrm>
            <a:off x="7452713" y="1412875"/>
            <a:ext cx="1296000"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chemeClr val="bg2"/>
                </a:solidFill>
              </a:defRPr>
            </a:lvl1pPr>
            <a:lvl2pPr marL="144000" indent="-144000">
              <a:lnSpc>
                <a:spcPct val="100000"/>
              </a:lnSpc>
              <a:spcBef>
                <a:spcPts val="400"/>
              </a:spcBef>
              <a:spcAft>
                <a:spcPts val="400"/>
              </a:spcAft>
              <a:buClrTx/>
              <a:buSzPct val="70000"/>
              <a:buFont typeface="Arial" pitchFamily="34" charset="0"/>
              <a:buChar char="►"/>
              <a:defRPr sz="1200">
                <a:solidFill>
                  <a:schemeClr val="accent4"/>
                </a:solidFill>
              </a:defRPr>
            </a:lvl2pPr>
            <a:lvl3pPr marL="288000" indent="-144000">
              <a:lnSpc>
                <a:spcPct val="100000"/>
              </a:lnSpc>
              <a:spcBef>
                <a:spcPts val="300"/>
              </a:spcBef>
              <a:spcAft>
                <a:spcPts val="300"/>
              </a:spcAft>
              <a:buSzPct val="70000"/>
              <a:buFont typeface="Arial" pitchFamily="34" charset="0"/>
              <a:buChar char="►"/>
              <a:defRPr sz="1000">
                <a:solidFill>
                  <a:schemeClr val="bg2"/>
                </a:solidFill>
              </a:defRPr>
            </a:lvl3pPr>
            <a:lvl4pPr marL="288000" indent="-144000">
              <a:lnSpc>
                <a:spcPct val="100000"/>
              </a:lnSpc>
              <a:spcBef>
                <a:spcPts val="300"/>
              </a:spcBef>
              <a:spcAft>
                <a:spcPts val="300"/>
              </a:spcAft>
              <a:buClrTx/>
              <a:buSzPct val="70000"/>
              <a:buFont typeface="Arial" pitchFamily="34" charset="0"/>
              <a:buChar char="►"/>
              <a:defRPr sz="1000">
                <a:solidFill>
                  <a:schemeClr val="accent4"/>
                </a:solidFill>
              </a:defRPr>
            </a:lvl4pPr>
            <a:lvl5pPr marL="432000" indent="-144000">
              <a:lnSpc>
                <a:spcPct val="100000"/>
              </a:lnSpc>
              <a:spcBef>
                <a:spcPts val="300"/>
              </a:spcBef>
              <a:spcAft>
                <a:spcPts val="300"/>
              </a:spcAft>
              <a:buSzPct val="70000"/>
              <a:buFont typeface="Arial" pitchFamily="34" charset="0"/>
              <a:buChar char="►"/>
              <a:defRPr sz="1000">
                <a:solidFill>
                  <a:schemeClr val="bg2"/>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the style sheet to edit the navigation</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noProof="0"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our objects + Navigation" preserve="1" userDrawn="1">
  <p:cSld name="1_Four objects + Navigatio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539750" y="1412875"/>
            <a:ext cx="3309936" cy="2303464"/>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3" name="Inhaltsplatzhalter 12"/>
          <p:cNvSpPr>
            <a:spLocks noGrp="1"/>
          </p:cNvSpPr>
          <p:nvPr>
            <p:ph sz="quarter" idx="13" hasCustomPrompt="1"/>
          </p:nvPr>
        </p:nvSpPr>
        <p:spPr>
          <a:xfrm>
            <a:off x="539751" y="3860800"/>
            <a:ext cx="3309934" cy="2305050"/>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2" name="Inhaltsplatzhalter 11"/>
          <p:cNvSpPr>
            <a:spLocks noGrp="1"/>
          </p:cNvSpPr>
          <p:nvPr>
            <p:ph sz="quarter" idx="14" hasCustomPrompt="1"/>
          </p:nvPr>
        </p:nvSpPr>
        <p:spPr>
          <a:xfrm>
            <a:off x="3994149" y="1412875"/>
            <a:ext cx="3314702" cy="2303463"/>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5" name="Inhaltsplatzhalter 14"/>
          <p:cNvSpPr>
            <a:spLocks noGrp="1"/>
          </p:cNvSpPr>
          <p:nvPr>
            <p:ph sz="quarter" idx="15" hasCustomPrompt="1"/>
          </p:nvPr>
        </p:nvSpPr>
        <p:spPr>
          <a:xfrm>
            <a:off x="3994149" y="3860800"/>
            <a:ext cx="3314702" cy="2305050"/>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8" name="Textplatzhalter 13"/>
          <p:cNvSpPr>
            <a:spLocks noGrp="1"/>
          </p:cNvSpPr>
          <p:nvPr>
            <p:ph type="body" sz="quarter" idx="16" hasCustomPrompt="1"/>
          </p:nvPr>
        </p:nvSpPr>
        <p:spPr>
          <a:xfrm>
            <a:off x="7452713" y="1412875"/>
            <a:ext cx="1296000"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chemeClr val="bg2"/>
                </a:solidFill>
              </a:defRPr>
            </a:lvl1pPr>
            <a:lvl2pPr marL="144000" indent="-144000">
              <a:lnSpc>
                <a:spcPct val="100000"/>
              </a:lnSpc>
              <a:spcBef>
                <a:spcPts val="400"/>
              </a:spcBef>
              <a:spcAft>
                <a:spcPts val="400"/>
              </a:spcAft>
              <a:buClrTx/>
              <a:buSzPct val="70000"/>
              <a:buFont typeface="Arial" pitchFamily="34" charset="0"/>
              <a:buChar char="►"/>
              <a:defRPr sz="1200">
                <a:solidFill>
                  <a:schemeClr val="accent4"/>
                </a:solidFill>
              </a:defRPr>
            </a:lvl2pPr>
            <a:lvl3pPr marL="288000" indent="-144000">
              <a:lnSpc>
                <a:spcPct val="100000"/>
              </a:lnSpc>
              <a:spcBef>
                <a:spcPts val="300"/>
              </a:spcBef>
              <a:spcAft>
                <a:spcPts val="300"/>
              </a:spcAft>
              <a:buSzPct val="70000"/>
              <a:buFont typeface="Arial" pitchFamily="34" charset="0"/>
              <a:buChar char="►"/>
              <a:defRPr sz="1000">
                <a:solidFill>
                  <a:schemeClr val="bg2"/>
                </a:solidFill>
              </a:defRPr>
            </a:lvl3pPr>
            <a:lvl4pPr marL="288000" indent="-144000">
              <a:lnSpc>
                <a:spcPct val="100000"/>
              </a:lnSpc>
              <a:spcBef>
                <a:spcPts val="300"/>
              </a:spcBef>
              <a:spcAft>
                <a:spcPts val="300"/>
              </a:spcAft>
              <a:buClrTx/>
              <a:buSzPct val="70000"/>
              <a:buFont typeface="Arial" pitchFamily="34" charset="0"/>
              <a:buChar char="►"/>
              <a:defRPr sz="1000">
                <a:solidFill>
                  <a:schemeClr val="accent4"/>
                </a:solidFill>
              </a:defRPr>
            </a:lvl4pPr>
            <a:lvl5pPr marL="432000" indent="-144000">
              <a:lnSpc>
                <a:spcPct val="100000"/>
              </a:lnSpc>
              <a:spcBef>
                <a:spcPts val="300"/>
              </a:spcBef>
              <a:spcAft>
                <a:spcPts val="300"/>
              </a:spcAft>
              <a:buSzPct val="70000"/>
              <a:buFont typeface="Arial" pitchFamily="34" charset="0"/>
              <a:buChar char="►"/>
              <a:defRPr sz="1000">
                <a:solidFill>
                  <a:schemeClr val="bg2"/>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the style sheet to edit the navigation</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mage + Index/Contact" preserve="1" userDrawn="1">
  <p:cSld name="Image + Index/Contact">
    <p:spTree>
      <p:nvGrpSpPr>
        <p:cNvPr id="1" name=""/>
        <p:cNvGrpSpPr/>
        <p:nvPr/>
      </p:nvGrpSpPr>
      <p:grpSpPr>
        <a:xfrm>
          <a:off x="0" y="0"/>
          <a:ext cx="0" cy="0"/>
          <a:chOff x="0" y="0"/>
          <a:chExt cx="0" cy="0"/>
        </a:xfrm>
      </p:grpSpPr>
      <p:sp>
        <p:nvSpPr>
          <p:cNvPr id="3" name="cdtRectangle 2 Id3"/>
          <p:cNvSpPr/>
          <p:nvPr userDrawn="1">
            <p:custDataLst>
              <p:tags r:id="rId2"/>
            </p:custDataLst>
          </p:nvPr>
        </p:nvSpPr>
        <p:spPr bwMode="auto">
          <a:xfrm>
            <a:off x="4716464" y="1412875"/>
            <a:ext cx="4427537" cy="4752975"/>
          </a:xfrm>
          <a:prstGeom prst="rect">
            <a:avLst/>
          </a:prstGeom>
          <a:solidFill>
            <a:srgbClr val="D7D7C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smtClean="0">
              <a:solidFill>
                <a:schemeClr val="tx1"/>
              </a:solidFill>
            </a:endParaRPr>
          </a:p>
        </p:txBody>
      </p:sp>
      <p:sp>
        <p:nvSpPr>
          <p:cNvPr id="2" name="cdtTitle 1 Id2"/>
          <p:cNvSpPr>
            <a:spLocks noGrp="1"/>
          </p:cNvSpPr>
          <p:nvPr>
            <p:ph type="title" hasCustomPrompt="1"/>
            <p:custDataLst>
              <p:tags r:id="rId3"/>
            </p:custDataLst>
          </p:nvPr>
        </p:nvSpPr>
        <p:spPr>
          <a:xfrm>
            <a:off x="0" y="0"/>
            <a:ext cx="9144000" cy="1268413"/>
          </a:xfrm>
        </p:spPr>
        <p:txBody>
          <a:bodyPr/>
          <a:lstStyle>
            <a:lvl1pPr>
              <a:defRPr/>
            </a:lvl1pPr>
          </a:lstStyle>
          <a:p>
            <a:r>
              <a:rPr lang="en-US" dirty="0" smtClean="0"/>
              <a:t>Click the style sheet to edit the title</a:t>
            </a:r>
            <a:endParaRPr lang="en-US" dirty="0"/>
          </a:p>
        </p:txBody>
      </p:sp>
      <p:sp>
        <p:nvSpPr>
          <p:cNvPr id="11" name="cdtPicture Placeholder 10 Id11"/>
          <p:cNvSpPr>
            <a:spLocks noGrp="1"/>
          </p:cNvSpPr>
          <p:nvPr>
            <p:ph type="pic" sz="quarter" idx="13" hasCustomPrompt="1"/>
            <p:custDataLst>
              <p:tags r:id="rId4"/>
            </p:custDataLst>
          </p:nvPr>
        </p:nvSpPr>
        <p:spPr>
          <a:xfrm>
            <a:off x="0" y="1412875"/>
            <a:ext cx="4572000" cy="4752975"/>
          </a:xfrm>
        </p:spPr>
        <p:txBody>
          <a:bodyPr/>
          <a:lstStyle>
            <a:lvl1pPr>
              <a:defRPr/>
            </a:lvl1pPr>
          </a:lstStyle>
          <a:p>
            <a:r>
              <a:rPr lang="de-DE" dirty="0" smtClean="0"/>
              <a:t> </a:t>
            </a:r>
            <a:endParaRPr lang="de-DE" dirty="0"/>
          </a:p>
        </p:txBody>
      </p:sp>
      <p:sp>
        <p:nvSpPr>
          <p:cNvPr id="13" name="cdtText Placeholder 12 Id13"/>
          <p:cNvSpPr>
            <a:spLocks noGrp="1"/>
          </p:cNvSpPr>
          <p:nvPr>
            <p:ph type="body" sz="quarter" idx="14" hasCustomPrompt="1"/>
            <p:custDataLst>
              <p:tags r:id="rId5"/>
            </p:custDataLst>
          </p:nvPr>
        </p:nvSpPr>
        <p:spPr bwMode="auto">
          <a:xfrm>
            <a:off x="4716464" y="1412875"/>
            <a:ext cx="4427537" cy="4752975"/>
          </a:xfrm>
          <a:solidFill>
            <a:srgbClr val="D7D7CD"/>
          </a:solidFill>
        </p:spPr>
        <p:txBody>
          <a:bodyPr lIns="252000" tIns="144000" rIns="396000" bIns="144000"/>
          <a:lstStyle>
            <a:lvl1pPr marL="0" indent="0">
              <a:lnSpc>
                <a:spcPct val="100000"/>
              </a:lnSpc>
              <a:spcBef>
                <a:spcPts val="500"/>
              </a:spcBef>
              <a:spcAft>
                <a:spcPts val="500"/>
              </a:spcAft>
              <a:buClr>
                <a:schemeClr val="bg2"/>
              </a:buClr>
              <a:buFont typeface="Arial" pitchFamily="34" charset="0"/>
              <a:buNone/>
              <a:tabLst>
                <a:tab pos="3773488" algn="r"/>
              </a:tabLst>
              <a:defRPr>
                <a:solidFill>
                  <a:srgbClr val="000000"/>
                </a:solidFill>
              </a:defRPr>
            </a:lvl1pPr>
            <a:lvl2pPr marL="179388" indent="-177800">
              <a:lnSpc>
                <a:spcPct val="100000"/>
              </a:lnSpc>
              <a:spcBef>
                <a:spcPts val="500"/>
              </a:spcBef>
              <a:spcAft>
                <a:spcPts val="500"/>
              </a:spcAft>
              <a:buClr>
                <a:schemeClr val="accent1"/>
              </a:buClr>
              <a:buFont typeface="Arial" pitchFamily="34" charset="0"/>
              <a:buChar char="•"/>
              <a:tabLst>
                <a:tab pos="3773488" algn="r"/>
              </a:tabLst>
              <a:defRPr b="0">
                <a:solidFill>
                  <a:srgbClr val="000000"/>
                </a:solidFill>
              </a:defRPr>
            </a:lvl2pPr>
            <a:lvl3pPr marL="177800" indent="-177800">
              <a:lnSpc>
                <a:spcPct val="100000"/>
              </a:lnSpc>
              <a:spcBef>
                <a:spcPts val="500"/>
              </a:spcBef>
              <a:spcAft>
                <a:spcPts val="500"/>
              </a:spcAft>
              <a:buClr>
                <a:schemeClr val="accent1"/>
              </a:buClr>
              <a:buFont typeface="Arial" pitchFamily="34" charset="0"/>
              <a:buChar char="•"/>
              <a:tabLst>
                <a:tab pos="3773488" algn="r"/>
              </a:tabLst>
              <a:defRPr b="1">
                <a:solidFill>
                  <a:srgbClr val="000000"/>
                </a:solidFill>
              </a:defRPr>
            </a:lvl3pPr>
            <a:lvl4pPr marL="358775" indent="-177800">
              <a:lnSpc>
                <a:spcPct val="100000"/>
              </a:lnSpc>
              <a:spcBef>
                <a:spcPts val="500"/>
              </a:spcBef>
              <a:spcAft>
                <a:spcPts val="500"/>
              </a:spcAft>
              <a:buClr>
                <a:schemeClr val="accent1"/>
              </a:buClr>
              <a:buFont typeface="Arial" pitchFamily="34" charset="0"/>
              <a:buChar char="•"/>
              <a:tabLst>
                <a:tab pos="3773488" algn="r"/>
              </a:tabLst>
              <a:defRPr b="0" baseline="0">
                <a:solidFill>
                  <a:srgbClr val="000000"/>
                </a:solidFill>
              </a:defRPr>
            </a:lvl4pPr>
            <a:lvl5pPr marL="357188" indent="-177800">
              <a:lnSpc>
                <a:spcPct val="100000"/>
              </a:lnSpc>
              <a:spcBef>
                <a:spcPts val="500"/>
              </a:spcBef>
              <a:spcAft>
                <a:spcPts val="500"/>
              </a:spcAft>
              <a:buClr>
                <a:schemeClr val="accent1"/>
              </a:buClr>
              <a:buFont typeface="Arial" pitchFamily="34" charset="0"/>
              <a:buChar char="•"/>
              <a:tabLst>
                <a:tab pos="3773488"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3773488"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fr-FR" dirty="0" smtClean="0"/>
              <a:t>active </a:t>
            </a:r>
            <a:r>
              <a:rPr lang="fr-FR" dirty="0" err="1" smtClean="0"/>
              <a:t>chapter</a:t>
            </a:r>
            <a:endParaRPr lang="fr-FR" dirty="0" smtClean="0"/>
          </a:p>
          <a:p>
            <a:pPr lvl="3"/>
            <a:r>
              <a:rPr lang="fr-FR" dirty="0" err="1" smtClean="0"/>
              <a:t>subchapter</a:t>
            </a:r>
            <a:endParaRPr lang="fr-FR" dirty="0" smtClean="0"/>
          </a:p>
          <a:p>
            <a:pPr lvl="4"/>
            <a:r>
              <a:rPr lang="fr-FR" dirty="0" smtClean="0"/>
              <a:t>active </a:t>
            </a:r>
            <a:r>
              <a:rPr lang="fr-FR" dirty="0" err="1" smtClean="0"/>
              <a:t>subchapter</a:t>
            </a:r>
            <a:endParaRPr lang="fr-FR" dirty="0" smtClean="0"/>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15" y="1412875"/>
            <a:ext cx="4570168" cy="4752975"/>
          </a:xfrm>
          <a:prstGeom prst="rect">
            <a:avLst/>
          </a:prstGeom>
        </p:spPr>
      </p:pic>
    </p:spTree>
    <p:custDataLst>
      <p:custData r:id="rId1"/>
    </p:custDataLst>
    <p:extLst>
      <p:ext uri="{BB962C8B-B14F-4D97-AF65-F5344CB8AC3E}">
        <p14:creationId xmlns:p14="http://schemas.microsoft.com/office/powerpoint/2010/main" val="173202337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 Index" preserve="1" userDrawn="1">
  <p:cSld name="Text + Index">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13" name="cdtText Placeholder 12 Id13"/>
          <p:cNvSpPr>
            <a:spLocks noGrp="1"/>
          </p:cNvSpPr>
          <p:nvPr>
            <p:ph type="body" sz="quarter" idx="13" hasCustomPrompt="1"/>
            <p:custDataLst>
              <p:tags r:id="rId3"/>
            </p:custDataLst>
          </p:nvPr>
        </p:nvSpPr>
        <p:spPr>
          <a:xfrm>
            <a:off x="539750"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dtText Placeholder 12 Id5"/>
          <p:cNvSpPr>
            <a:spLocks noGrp="1"/>
          </p:cNvSpPr>
          <p:nvPr>
            <p:ph type="body" sz="quarter" idx="14" hasCustomPrompt="1"/>
            <p:custDataLst>
              <p:tags r:id="rId4"/>
            </p:custDataLst>
          </p:nvPr>
        </p:nvSpPr>
        <p:spPr bwMode="auto">
          <a:xfrm>
            <a:off x="4716464" y="1412875"/>
            <a:ext cx="4427537" cy="4752975"/>
          </a:xfrm>
          <a:solidFill>
            <a:srgbClr val="D7D7CD"/>
          </a:solidFill>
        </p:spPr>
        <p:txBody>
          <a:bodyPr lIns="252000" tIns="144000" rIns="396000" bIns="144000"/>
          <a:lstStyle>
            <a:lvl1pPr marL="0" indent="0">
              <a:lnSpc>
                <a:spcPct val="100000"/>
              </a:lnSpc>
              <a:spcBef>
                <a:spcPts val="500"/>
              </a:spcBef>
              <a:spcAft>
                <a:spcPts val="500"/>
              </a:spcAft>
              <a:buClr>
                <a:schemeClr val="bg2"/>
              </a:buClr>
              <a:buFont typeface="Arial" pitchFamily="34" charset="0"/>
              <a:buNone/>
              <a:tabLst>
                <a:tab pos="3773488" algn="r"/>
              </a:tabLst>
              <a:defRPr>
                <a:solidFill>
                  <a:srgbClr val="000000"/>
                </a:solidFill>
              </a:defRPr>
            </a:lvl1pPr>
            <a:lvl2pPr marL="179388" indent="-177800">
              <a:lnSpc>
                <a:spcPct val="100000"/>
              </a:lnSpc>
              <a:spcBef>
                <a:spcPts val="500"/>
              </a:spcBef>
              <a:spcAft>
                <a:spcPts val="500"/>
              </a:spcAft>
              <a:buClr>
                <a:schemeClr val="accent1"/>
              </a:buClr>
              <a:buFont typeface="Arial" pitchFamily="34" charset="0"/>
              <a:buChar char="•"/>
              <a:tabLst>
                <a:tab pos="3773488" algn="r"/>
              </a:tabLst>
              <a:defRPr b="0">
                <a:solidFill>
                  <a:srgbClr val="000000"/>
                </a:solidFill>
              </a:defRPr>
            </a:lvl2pPr>
            <a:lvl3pPr marL="177800" indent="-177800">
              <a:lnSpc>
                <a:spcPct val="100000"/>
              </a:lnSpc>
              <a:spcBef>
                <a:spcPts val="500"/>
              </a:spcBef>
              <a:spcAft>
                <a:spcPts val="500"/>
              </a:spcAft>
              <a:buClr>
                <a:schemeClr val="accent1"/>
              </a:buClr>
              <a:buFont typeface="Arial" pitchFamily="34" charset="0"/>
              <a:buChar char="•"/>
              <a:tabLst>
                <a:tab pos="3773488" algn="r"/>
              </a:tabLst>
              <a:defRPr b="1">
                <a:solidFill>
                  <a:srgbClr val="000000"/>
                </a:solidFill>
              </a:defRPr>
            </a:lvl3pPr>
            <a:lvl4pPr marL="358775" indent="-177800">
              <a:lnSpc>
                <a:spcPct val="100000"/>
              </a:lnSpc>
              <a:spcBef>
                <a:spcPts val="500"/>
              </a:spcBef>
              <a:spcAft>
                <a:spcPts val="500"/>
              </a:spcAft>
              <a:buClr>
                <a:schemeClr val="accent1"/>
              </a:buClr>
              <a:buFont typeface="Arial" pitchFamily="34" charset="0"/>
              <a:buChar char="•"/>
              <a:tabLst>
                <a:tab pos="3773488" algn="r"/>
              </a:tabLst>
              <a:defRPr b="0" baseline="0">
                <a:solidFill>
                  <a:srgbClr val="000000"/>
                </a:solidFill>
              </a:defRPr>
            </a:lvl4pPr>
            <a:lvl5pPr marL="357188" indent="-177800">
              <a:lnSpc>
                <a:spcPct val="100000"/>
              </a:lnSpc>
              <a:spcBef>
                <a:spcPts val="500"/>
              </a:spcBef>
              <a:spcAft>
                <a:spcPts val="500"/>
              </a:spcAft>
              <a:buClr>
                <a:schemeClr val="accent1"/>
              </a:buClr>
              <a:buFont typeface="Arial" pitchFamily="34" charset="0"/>
              <a:buChar char="•"/>
              <a:tabLst>
                <a:tab pos="3773488"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3773488"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en-US" dirty="0" smtClean="0"/>
              <a:t>active chapter</a:t>
            </a:r>
          </a:p>
          <a:p>
            <a:pPr lvl="3"/>
            <a:r>
              <a:rPr lang="en-US" dirty="0" smtClean="0"/>
              <a:t>subchapter</a:t>
            </a:r>
          </a:p>
          <a:p>
            <a:pPr lvl="4"/>
            <a:r>
              <a:rPr lang="en-US" dirty="0" smtClean="0"/>
              <a:t>active subchapter</a:t>
            </a:r>
            <a:endParaRPr lang="en-US" dirty="0"/>
          </a:p>
        </p:txBody>
      </p:sp>
    </p:spTree>
    <p:custDataLst>
      <p:custData r:id="rId1"/>
    </p:custDataLst>
    <p:extLst>
      <p:ext uri="{BB962C8B-B14F-4D97-AF65-F5344CB8AC3E}">
        <p14:creationId xmlns:p14="http://schemas.microsoft.com/office/powerpoint/2010/main" val="75460940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ree Content" type="titleOnly" preserve="1">
  <p:cSld name="Free Content">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a:noFill/>
          <a:ln w="9525">
            <a:noFill/>
            <a:miter lim="800000"/>
            <a:headEnd/>
            <a:tailEnd/>
          </a:ln>
        </p:spPr>
        <p:txBody>
          <a:bodyPr vert="horz" wrap="square" lIns="540000" tIns="396000" rIns="2124000" bIns="234000" numCol="1" anchor="b" anchorCtr="0" compatLnSpc="1">
            <a:prstTxWarp prst="textNoShape">
              <a:avLst/>
            </a:prstTxWarp>
          </a:bodyPr>
          <a:lstStyle>
            <a:lvl1pPr>
              <a:defRPr lang="de-DE" noProof="0" dirty="0"/>
            </a:lvl1pPr>
          </a:lstStyle>
          <a:p>
            <a:pPr lvl="0"/>
            <a:r>
              <a:rPr lang="en-US" noProof="0" dirty="0" smtClean="0"/>
              <a:t>Click the style sheet to edit the title</a:t>
            </a:r>
            <a:endParaRPr kumimoji="0" lang="en-US" sz="2000"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Tree>
    <p:custDataLst>
      <p:custData r:id="rId1"/>
    </p:custDataLst>
    <p:extLst>
      <p:ext uri="{BB962C8B-B14F-4D97-AF65-F5344CB8AC3E}">
        <p14:creationId xmlns:p14="http://schemas.microsoft.com/office/powerpoint/2010/main" val="16818387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1" y="1412875"/>
            <a:ext cx="8208963"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extLst>
      <p:ext uri="{BB962C8B-B14F-4D97-AF65-F5344CB8AC3E}">
        <p14:creationId xmlns:p14="http://schemas.microsoft.com/office/powerpoint/2010/main" val="363979435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object (small)" type="obj" preserve="1">
  <p:cSld name="One object (small)">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67691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extLst>
      <p:ext uri="{BB962C8B-B14F-4D97-AF65-F5344CB8AC3E}">
        <p14:creationId xmlns:p14="http://schemas.microsoft.com/office/powerpoint/2010/main" val="39035640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type="twoObj" preserve="1">
  <p:cSld name="Two column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a:noFill/>
          <a:ln w="9525">
            <a:noFill/>
            <a:miter lim="800000"/>
            <a:headEnd/>
            <a:tailEnd/>
          </a:ln>
        </p:spPr>
        <p:txBody>
          <a:bodyPr vert="horz" wrap="square" lIns="540000" tIns="396000" rIns="2124000" bIns="234000" numCol="1" anchor="b"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lang="de-DE"/>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noProof="0" dirty="0" smtClean="0"/>
              <a:t>Click the style sheet to edit the title</a:t>
            </a:r>
            <a:endParaRPr kumimoji="0" lang="en-US" sz="2000"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half" idx="1" hasCustomPrompt="1"/>
            <p:custDataLst>
              <p:tags r:id="rId3"/>
            </p:custDataLst>
          </p:nvPr>
        </p:nvSpPr>
        <p:spPr>
          <a:xfrm>
            <a:off x="539750"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lang="de-DE" noProof="0" dirty="0" smtClean="0">
                <a:solidFill>
                  <a:schemeClr val="tx1"/>
                </a:solidFill>
              </a:defRPr>
            </a:lvl2pPr>
            <a:lvl3pPr>
              <a:defRPr lang="de-DE" noProof="0" dirty="0" smtClean="0"/>
            </a:lvl3pPr>
            <a:lvl4pPr>
              <a:defRPr lang="de-DE" noProof="0" dirty="0" smtClean="0">
                <a:solidFill>
                  <a:schemeClr val="tx1"/>
                </a:solidFill>
              </a:defRPr>
            </a:lvl4pPr>
            <a:lvl5pPr>
              <a:defRPr lang="de-DE" noProof="0" dirty="0">
                <a:solidFill>
                  <a:schemeClr val="tx1"/>
                </a:solidFill>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4" name="cdtContent Placeholder 3 Id4"/>
          <p:cNvSpPr>
            <a:spLocks noGrp="1"/>
          </p:cNvSpPr>
          <p:nvPr>
            <p:ph sz="half" idx="2" hasCustomPrompt="1"/>
            <p:custDataLst>
              <p:tags r:id="rId4"/>
            </p:custDataLst>
          </p:nvPr>
        </p:nvSpPr>
        <p:spPr>
          <a:xfrm>
            <a:off x="4716463"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noProof="0" dirty="0" smtClean="0">
                <a:solidFill>
                  <a:schemeClr val="tx1"/>
                </a:solidFill>
              </a:defRPr>
            </a:lvl2pPr>
            <a:lvl3pPr>
              <a:defRPr lang="de-DE" noProof="0" dirty="0" smtClean="0">
                <a:solidFill>
                  <a:schemeClr val="tx1"/>
                </a:solidFill>
              </a:defRPr>
            </a:lvl3pPr>
            <a:lvl4pPr>
              <a:defRPr lang="de-DE" noProof="0" dirty="0" smtClean="0">
                <a:solidFill>
                  <a:schemeClr val="tx1"/>
                </a:solidFill>
              </a:defRPr>
            </a:lvl4pPr>
            <a:lvl5pPr>
              <a:defRPr lang="de-DE" noProof="0" dirty="0">
                <a:solidFill>
                  <a:schemeClr val="tx1"/>
                </a:solidFill>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Tree>
    <p:custDataLst>
      <p:custData r:id="rId1"/>
    </p:custDataLst>
    <p:extLst>
      <p:ext uri="{BB962C8B-B14F-4D97-AF65-F5344CB8AC3E}">
        <p14:creationId xmlns:p14="http://schemas.microsoft.com/office/powerpoint/2010/main" val="423428814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rows" preserve="1" userDrawn="1">
  <p:cSld name="Two row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6"/>
            <a:ext cx="8208963"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539750" y="3860800"/>
            <a:ext cx="8208963"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extLst>
      <p:ext uri="{BB962C8B-B14F-4D97-AF65-F5344CB8AC3E}">
        <p14:creationId xmlns:p14="http://schemas.microsoft.com/office/powerpoint/2010/main" val="204415393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10.xml"/><Relationship Id="rId21" Type="http://schemas.openxmlformats.org/officeDocument/2006/relationships/slideLayout" Target="../slideLayouts/slideLayout21.xml"/><Relationship Id="rId34" Type="http://schemas.openxmlformats.org/officeDocument/2006/relationships/tags" Target="../tags/tag5.xml"/><Relationship Id="rId42" Type="http://schemas.openxmlformats.org/officeDocument/2006/relationships/tags" Target="../tags/tag13.xml"/><Relationship Id="rId47" Type="http://schemas.openxmlformats.org/officeDocument/2006/relationships/tags" Target="../tags/tag18.xml"/><Relationship Id="rId50" Type="http://schemas.openxmlformats.org/officeDocument/2006/relationships/tags" Target="../tags/tag21.xml"/><Relationship Id="rId55" Type="http://schemas.openxmlformats.org/officeDocument/2006/relationships/tags" Target="../tags/tag26.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4.xml"/><Relationship Id="rId38" Type="http://schemas.openxmlformats.org/officeDocument/2006/relationships/tags" Target="../tags/tag9.xml"/><Relationship Id="rId46" Type="http://schemas.openxmlformats.org/officeDocument/2006/relationships/tags" Target="../tags/tag17.xml"/><Relationship Id="rId59" Type="http://schemas.openxmlformats.org/officeDocument/2006/relationships/tags" Target="../tags/tag30.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41" Type="http://schemas.openxmlformats.org/officeDocument/2006/relationships/tags" Target="../tags/tag12.xml"/><Relationship Id="rId54" Type="http://schemas.openxmlformats.org/officeDocument/2006/relationships/tags" Target="../tags/tag2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3.xml"/><Relationship Id="rId37" Type="http://schemas.openxmlformats.org/officeDocument/2006/relationships/tags" Target="../tags/tag8.xml"/><Relationship Id="rId40" Type="http://schemas.openxmlformats.org/officeDocument/2006/relationships/tags" Target="../tags/tag11.xml"/><Relationship Id="rId45" Type="http://schemas.openxmlformats.org/officeDocument/2006/relationships/tags" Target="../tags/tag16.xml"/><Relationship Id="rId53" Type="http://schemas.openxmlformats.org/officeDocument/2006/relationships/tags" Target="../tags/tag24.xml"/><Relationship Id="rId58" Type="http://schemas.openxmlformats.org/officeDocument/2006/relationships/tags" Target="../tags/tag29.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7.xml"/><Relationship Id="rId49" Type="http://schemas.openxmlformats.org/officeDocument/2006/relationships/tags" Target="../tags/tag20.xml"/><Relationship Id="rId57" Type="http://schemas.openxmlformats.org/officeDocument/2006/relationships/tags" Target="../tags/tag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4" Type="http://schemas.openxmlformats.org/officeDocument/2006/relationships/tags" Target="../tags/tag15.xml"/><Relationship Id="rId52" Type="http://schemas.openxmlformats.org/officeDocument/2006/relationships/tags" Target="../tags/tag23.xml"/><Relationship Id="rId60" Type="http://schemas.openxmlformats.org/officeDocument/2006/relationships/image" Target="../media/image1.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1.xml"/><Relationship Id="rId35" Type="http://schemas.openxmlformats.org/officeDocument/2006/relationships/tags" Target="../tags/tag6.xml"/><Relationship Id="rId43" Type="http://schemas.openxmlformats.org/officeDocument/2006/relationships/tags" Target="../tags/tag14.xml"/><Relationship Id="rId48" Type="http://schemas.openxmlformats.org/officeDocument/2006/relationships/tags" Target="../tags/tag19.xml"/><Relationship Id="rId56" Type="http://schemas.openxmlformats.org/officeDocument/2006/relationships/tags" Target="../tags/tag27.xml"/><Relationship Id="rId8" Type="http://schemas.openxmlformats.org/officeDocument/2006/relationships/slideLayout" Target="../slideLayouts/slideLayout8.xml"/><Relationship Id="rId51" Type="http://schemas.openxmlformats.org/officeDocument/2006/relationships/tags" Target="../tags/tag22.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7" name="cdtRectangle 12 Id7"/>
          <p:cNvSpPr>
            <a:spLocks noChangeArrowheads="1"/>
          </p:cNvSpPr>
          <p:nvPr>
            <p:custDataLst>
              <p:tags r:id="rId30"/>
            </p:custDataLst>
          </p:nvPr>
        </p:nvSpPr>
        <p:spPr bwMode="gray">
          <a:xfrm>
            <a:off x="0" y="0"/>
            <a:ext cx="9144000" cy="1268413"/>
          </a:xfrm>
          <a:prstGeom prst="rect">
            <a:avLst/>
          </a:prstGeom>
          <a:solidFill>
            <a:schemeClr val="lt2"/>
          </a:solidFill>
          <a:ln w="9525">
            <a:noFill/>
            <a:miter lim="800000"/>
            <a:headEnd/>
            <a:tailEnd/>
          </a:ln>
          <a:effectLst/>
        </p:spPr>
        <p:txBody>
          <a:bodyPr wrap="none" anchor="ctr">
            <a:noAutofit/>
          </a:bodyPr>
          <a:lstStyle/>
          <a:p>
            <a:endParaRPr lang="en-US"/>
          </a:p>
        </p:txBody>
      </p:sp>
      <p:sp>
        <p:nvSpPr>
          <p:cNvPr id="13" name="cdtTextBox 12 Id13"/>
          <p:cNvSpPr txBox="1"/>
          <p:nvPr>
            <p:custDataLst>
              <p:tags r:id="rId31"/>
            </p:custDataLst>
          </p:nvPr>
        </p:nvSpPr>
        <p:spPr>
          <a:xfrm>
            <a:off x="0" y="6598800"/>
            <a:ext cx="2549519" cy="259200"/>
          </a:xfrm>
          <a:prstGeom prst="rect">
            <a:avLst/>
          </a:prstGeom>
          <a:noFill/>
        </p:spPr>
        <p:txBody>
          <a:bodyPr wrap="square" lIns="1476000" tIns="0" rIns="0" bIns="115200" rtlCol="0">
            <a:noAutofit/>
          </a:bodyPr>
          <a:lstStyle/>
          <a:p>
            <a:pPr>
              <a:lnSpc>
                <a:spcPct val="110000"/>
              </a:lnSpc>
              <a:spcBef>
                <a:spcPts val="0"/>
              </a:spcBef>
            </a:pPr>
            <a:r>
              <a:rPr lang="en-US" sz="1000" noProof="0" dirty="0" smtClean="0">
                <a:solidFill>
                  <a:srgbClr val="879BAA"/>
                </a:solidFill>
              </a:rPr>
              <a:t>2014-05-13</a:t>
            </a:r>
          </a:p>
        </p:txBody>
      </p:sp>
      <p:sp>
        <p:nvSpPr>
          <p:cNvPr id="9" name="cdtText Box 133 Id9"/>
          <p:cNvSpPr txBox="1">
            <a:spLocks noChangeArrowheads="1"/>
          </p:cNvSpPr>
          <p:nvPr>
            <p:custDataLst>
              <p:tags r:id="rId32"/>
            </p:custDataLst>
          </p:nvPr>
        </p:nvSpPr>
        <p:spPr bwMode="auto">
          <a:xfrm>
            <a:off x="0" y="6165850"/>
            <a:ext cx="9144000" cy="431800"/>
          </a:xfrm>
          <a:prstGeom prst="rect">
            <a:avLst/>
          </a:prstGeom>
          <a:noFill/>
          <a:ln w="9525">
            <a:noFill/>
            <a:miter lim="800000"/>
            <a:headEnd/>
            <a:tailEnd/>
          </a:ln>
          <a:effectLst/>
        </p:spPr>
        <p:txBody>
          <a:bodyPr lIns="540000" tIns="144000" rIns="2124000" bIns="0" anchor="ctr"/>
          <a:lstStyle/>
          <a:p>
            <a:r>
              <a:rPr lang="en-US" sz="1000" b="0" dirty="0" smtClean="0">
                <a:solidFill>
                  <a:srgbClr val="879BAA"/>
                </a:solidFill>
              </a:rPr>
              <a:t>Restricted © Siemens AG 201</a:t>
            </a:r>
            <a:endParaRPr lang="en-US" sz="1000" b="0" dirty="0">
              <a:solidFill>
                <a:srgbClr val="879BAA"/>
              </a:solidFill>
            </a:endParaRPr>
          </a:p>
        </p:txBody>
      </p:sp>
      <p:sp>
        <p:nvSpPr>
          <p:cNvPr id="3079" name="cdtRectangle 116 Id3079"/>
          <p:cNvSpPr>
            <a:spLocks noGrp="1" noChangeArrowheads="1"/>
          </p:cNvSpPr>
          <p:nvPr>
            <p:ph type="body" idx="1"/>
            <p:custDataLst>
              <p:tags r:id="rId33"/>
            </p:custDataLst>
          </p:nvPr>
        </p:nvSpPr>
        <p:spPr bwMode="auto">
          <a:xfrm>
            <a:off x="539751" y="1412875"/>
            <a:ext cx="8208963" cy="4752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cdtTextBox 11 Id12"/>
          <p:cNvSpPr txBox="1"/>
          <p:nvPr>
            <p:custDataLst>
              <p:tags r:id="rId34"/>
            </p:custDataLst>
          </p:nvPr>
        </p:nvSpPr>
        <p:spPr>
          <a:xfrm>
            <a:off x="-1" y="6598800"/>
            <a:ext cx="1393200" cy="259200"/>
          </a:xfrm>
          <a:prstGeom prst="rect">
            <a:avLst/>
          </a:prstGeom>
          <a:noFill/>
        </p:spPr>
        <p:txBody>
          <a:bodyPr wrap="square" lIns="540000" tIns="0" rIns="0" bIns="115200" rtlCol="0" anchor="t" anchorCtr="0">
            <a:noAutofit/>
          </a:bodyPr>
          <a:lstStyle/>
          <a:p>
            <a:pPr>
              <a:lnSpc>
                <a:spcPct val="110000"/>
              </a:lnSpc>
              <a:spcBef>
                <a:spcPts val="0"/>
              </a:spcBef>
            </a:pPr>
            <a:r>
              <a:rPr lang="en-US" sz="1000" noProof="0" dirty="0" smtClean="0">
                <a:solidFill>
                  <a:srgbClr val="879BAA"/>
                </a:solidFill>
              </a:rPr>
              <a:t>Page </a:t>
            </a:r>
            <a:fld id="{91E7552C-A157-4A4F-8E99-698C0325FC94}" type="slidenum">
              <a:rPr lang="en-US" sz="1000" noProof="0" smtClean="0">
                <a:solidFill>
                  <a:srgbClr val="879BAA"/>
                </a:solidFill>
              </a:rPr>
              <a:pPr>
                <a:lnSpc>
                  <a:spcPct val="110000"/>
                </a:lnSpc>
                <a:spcBef>
                  <a:spcPts val="0"/>
                </a:spcBef>
              </a:pPr>
              <a:t>‹#›</a:t>
            </a:fld>
            <a:endParaRPr lang="en-US" sz="1000" noProof="0" dirty="0" smtClean="0">
              <a:solidFill>
                <a:srgbClr val="879BAA"/>
              </a:solidFill>
            </a:endParaRPr>
          </a:p>
        </p:txBody>
      </p:sp>
      <p:sp>
        <p:nvSpPr>
          <p:cNvPr id="14" name="cdtTextBox 13 Id14"/>
          <p:cNvSpPr txBox="1"/>
          <p:nvPr>
            <p:custDataLst>
              <p:tags r:id="rId35"/>
            </p:custDataLst>
          </p:nvPr>
        </p:nvSpPr>
        <p:spPr>
          <a:xfrm>
            <a:off x="2693979" y="6598800"/>
            <a:ext cx="6450020" cy="259200"/>
          </a:xfrm>
          <a:prstGeom prst="rect">
            <a:avLst/>
          </a:prstGeom>
          <a:noFill/>
        </p:spPr>
        <p:txBody>
          <a:bodyPr wrap="square" lIns="0" tIns="0" rIns="396000" bIns="115200" rtlCol="0">
            <a:noAutofit/>
          </a:bodyPr>
          <a:lstStyle/>
          <a:p>
            <a:pPr algn="r">
              <a:lnSpc>
                <a:spcPct val="110000"/>
              </a:lnSpc>
              <a:spcBef>
                <a:spcPts val="0"/>
              </a:spcBef>
            </a:pPr>
            <a:r>
              <a:rPr lang="en-US" sz="1000" noProof="0" dirty="0" smtClean="0">
                <a:solidFill>
                  <a:srgbClr val="879BAA"/>
                </a:solidFill>
              </a:rPr>
              <a:t>Siemens PLM Software</a:t>
            </a:r>
          </a:p>
        </p:txBody>
      </p:sp>
      <p:pic>
        <p:nvPicPr>
          <p:cNvPr id="11" name="cdtPicture 10 Id11" descr="SIE_Logo_Layer_Petrol_RGB_A3_76mm.wmf"/>
          <p:cNvPicPr>
            <a:picLocks noChangeAspect="1"/>
          </p:cNvPicPr>
          <p:nvPr>
            <p:custDataLst>
              <p:tags r:id="rId36"/>
            </p:custDataLst>
          </p:nvPr>
        </p:nvPicPr>
        <p:blipFill>
          <a:blip r:embed="rId60"/>
          <a:stretch>
            <a:fillRect/>
          </a:stretch>
        </p:blipFill>
        <p:spPr>
          <a:xfrm>
            <a:off x="7308851" y="0"/>
            <a:ext cx="1439863" cy="806452"/>
          </a:xfrm>
          <a:prstGeom prst="rect">
            <a:avLst/>
          </a:prstGeom>
        </p:spPr>
      </p:pic>
      <p:sp>
        <p:nvSpPr>
          <p:cNvPr id="3078" name="cdtRectangle 115 Id3078"/>
          <p:cNvSpPr>
            <a:spLocks noGrp="1" noChangeArrowheads="1"/>
          </p:cNvSpPr>
          <p:nvPr>
            <p:ph type="title"/>
            <p:custDataLst>
              <p:tags r:id="rId37"/>
            </p:custDataLst>
          </p:nvPr>
        </p:nvSpPr>
        <p:spPr bwMode="auto">
          <a:xfrm>
            <a:off x="0" y="0"/>
            <a:ext cx="9144000" cy="1268413"/>
          </a:xfrm>
          <a:prstGeom prst="rect">
            <a:avLst/>
          </a:prstGeom>
          <a:noFill/>
          <a:ln w="9525">
            <a:noFill/>
            <a:miter lim="800000"/>
            <a:headEnd/>
            <a:tailEnd/>
          </a:ln>
        </p:spPr>
        <p:txBody>
          <a:bodyPr vert="horz" wrap="square" lIns="540000" tIns="396000" rIns="2124000" bIns="234000" numCol="1" anchor="b" anchorCtr="0" compatLnSpc="1">
            <a:prstTxWarp prst="textNoShape">
              <a:avLst/>
            </a:prstTxWarp>
          </a:bodyPr>
          <a:lstStyle/>
          <a:p>
            <a:pPr lvl="0"/>
            <a:r>
              <a:rPr lang="en-US" dirty="0" smtClean="0"/>
              <a:t>Click the style sheet to edit the title</a:t>
            </a:r>
          </a:p>
        </p:txBody>
      </p:sp>
      <p:sp>
        <p:nvSpPr>
          <p:cNvPr id="31" name="cdtText Box 101 Id31"/>
          <p:cNvSpPr txBox="1">
            <a:spLocks noChangeArrowheads="1"/>
          </p:cNvSpPr>
          <p:nvPr>
            <p:custDataLst>
              <p:tags r:id="rId38"/>
            </p:custDataLst>
          </p:nvPr>
        </p:nvSpPr>
        <p:spPr bwMode="auto">
          <a:xfrm>
            <a:off x="4572000"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cxnSp>
        <p:nvCxnSpPr>
          <p:cNvPr id="2" name="cdtMasterTags_CL1 Id2"/>
          <p:cNvCxnSpPr/>
          <p:nvPr>
            <p:custDataLst>
              <p:tags r:id="rId3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 name="cdtMasterTags_CL2 Id3"/>
          <p:cNvCxnSpPr/>
          <p:nvPr>
            <p:custDataLst>
              <p:tags r:id="rId4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 name="cdtMasterTags_CL3 Id4"/>
          <p:cNvCxnSpPr/>
          <p:nvPr>
            <p:custDataLst>
              <p:tags r:id="rId4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 name="cdtMasterTags_CL4 Id5"/>
          <p:cNvCxnSpPr/>
          <p:nvPr>
            <p:custDataLst>
              <p:tags r:id="rId4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 name="cdtMasterTags_CL5 Id6"/>
          <p:cNvCxnSpPr/>
          <p:nvPr>
            <p:custDataLst>
              <p:tags r:id="rId4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 name="cdtMasterTags_CL6 Id8"/>
          <p:cNvCxnSpPr/>
          <p:nvPr>
            <p:custDataLst>
              <p:tags r:id="rId4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cdtMasterTags_CL7 Id10"/>
          <p:cNvCxnSpPr/>
          <p:nvPr>
            <p:custDataLst>
              <p:tags r:id="rId4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cdtMasterTags_CL8 Id15"/>
          <p:cNvCxnSpPr/>
          <p:nvPr>
            <p:custDataLst>
              <p:tags r:id="rId4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cdtMasterTags_CL9 Id16"/>
          <p:cNvCxnSpPr/>
          <p:nvPr>
            <p:custDataLst>
              <p:tags r:id="rId4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cdtMasterTags_CL10 Id17"/>
          <p:cNvCxnSpPr/>
          <p:nvPr>
            <p:custDataLst>
              <p:tags r:id="rId4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cdtMasterTags_CL11 Id18"/>
          <p:cNvCxnSpPr/>
          <p:nvPr>
            <p:custDataLst>
              <p:tags r:id="rId4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cdtMasterTags_CL12 Id19"/>
          <p:cNvCxnSpPr/>
          <p:nvPr>
            <p:custDataLst>
              <p:tags r:id="rId5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cdtMasterTags_CL13 Id20"/>
          <p:cNvCxnSpPr/>
          <p:nvPr>
            <p:custDataLst>
              <p:tags r:id="rId5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cdtMasterTags_CL14 Id21"/>
          <p:cNvCxnSpPr/>
          <p:nvPr>
            <p:custDataLst>
              <p:tags r:id="rId5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cdtMasterTags_CL15 Id22"/>
          <p:cNvCxnSpPr/>
          <p:nvPr>
            <p:custDataLst>
              <p:tags r:id="rId5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cdtMasterTags_CL16 Id23"/>
          <p:cNvCxnSpPr/>
          <p:nvPr>
            <p:custDataLst>
              <p:tags r:id="rId5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cdtMasterTags_CL17 Id24"/>
          <p:cNvCxnSpPr/>
          <p:nvPr>
            <p:custDataLst>
              <p:tags r:id="rId5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cdtMasterTags_CL18 Id25"/>
          <p:cNvCxnSpPr/>
          <p:nvPr>
            <p:custDataLst>
              <p:tags r:id="rId5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cdtMasterTags_CL19 Id26"/>
          <p:cNvCxnSpPr/>
          <p:nvPr>
            <p:custDataLst>
              <p:tags r:id="rId5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cdtMasterTags_CL20 Id27"/>
          <p:cNvCxnSpPr/>
          <p:nvPr>
            <p:custDataLst>
              <p:tags r:id="rId5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cdtMasterTags"/>
          <p:cNvCxnSpPr/>
          <p:nvPr>
            <p:custDataLst>
              <p:tags r:id="rId5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142923397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678" r:id="rId17"/>
    <p:sldLayoutId id="2147483679" r:id="rId18"/>
    <p:sldLayoutId id="2147483689" r:id="rId19"/>
    <p:sldLayoutId id="2147483680" r:id="rId20"/>
    <p:sldLayoutId id="2147483683" r:id="rId21"/>
    <p:sldLayoutId id="2147483681" r:id="rId22"/>
    <p:sldLayoutId id="2147483682" r:id="rId23"/>
    <p:sldLayoutId id="2147483691" r:id="rId24"/>
    <p:sldLayoutId id="2147483684" r:id="rId25"/>
    <p:sldLayoutId id="2147483685" r:id="rId26"/>
    <p:sldLayoutId id="2147483686" r:id="rId27"/>
    <p:sldLayoutId id="2147483688" r:id="rId28"/>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2000" b="1" baseline="0">
          <a:solidFill>
            <a:schemeClr val="dk2"/>
          </a:solidFill>
          <a:latin typeface="Arial" pitchFamily="34" charset="0"/>
          <a:ea typeface="+mj-ea"/>
          <a:cs typeface="Arial" pitchFamily="34" charset="0"/>
        </a:defRPr>
      </a:lvl1pPr>
      <a:lvl2pPr algn="l" rtl="0" eaLnBrk="1" fontAlgn="base" hangingPunct="1">
        <a:spcBef>
          <a:spcPct val="0"/>
        </a:spcBef>
        <a:spcAft>
          <a:spcPct val="0"/>
        </a:spcAft>
        <a:defRPr sz="2000" b="1">
          <a:solidFill>
            <a:schemeClr val="tx1"/>
          </a:solidFill>
          <a:latin typeface="Arial" charset="0"/>
          <a:ea typeface="ＭＳ Ｐゴシック" charset="-128"/>
        </a:defRPr>
      </a:lvl2pPr>
      <a:lvl3pPr algn="l" rtl="0" eaLnBrk="1" fontAlgn="base" hangingPunct="1">
        <a:spcBef>
          <a:spcPct val="0"/>
        </a:spcBef>
        <a:spcAft>
          <a:spcPct val="0"/>
        </a:spcAft>
        <a:defRPr sz="2000" b="1">
          <a:solidFill>
            <a:schemeClr val="tx1"/>
          </a:solidFill>
          <a:latin typeface="Arial" charset="0"/>
          <a:ea typeface="ＭＳ Ｐゴシック" charset="-128"/>
        </a:defRPr>
      </a:lvl3pPr>
      <a:lvl4pPr algn="l" rtl="0" eaLnBrk="1" fontAlgn="base" hangingPunct="1">
        <a:spcBef>
          <a:spcPct val="0"/>
        </a:spcBef>
        <a:spcAft>
          <a:spcPct val="0"/>
        </a:spcAft>
        <a:defRPr sz="2000" b="1">
          <a:solidFill>
            <a:schemeClr val="tx1"/>
          </a:solidFill>
          <a:latin typeface="Arial" charset="0"/>
          <a:ea typeface="ＭＳ Ｐゴシック" charset="-128"/>
        </a:defRPr>
      </a:lvl4pPr>
      <a:lvl5pPr algn="l" rtl="0" eaLnBrk="1" fontAlgn="base" hangingPunct="1">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p:titleStyle>
    <p:body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dk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hyperlink" Target="mailto:address@siemens.com"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0825" y="4154584"/>
            <a:ext cx="8893175" cy="746903"/>
          </a:xfrm>
        </p:spPr>
        <p:txBody>
          <a:bodyPr/>
          <a:lstStyle/>
          <a:p>
            <a:r>
              <a:rPr lang="en-US" dirty="0" smtClean="0"/>
              <a:t>Hands On: Visual Studio 2012</a:t>
            </a:r>
            <a:endParaRPr lang="en-US" dirty="0"/>
          </a:p>
        </p:txBody>
      </p:sp>
      <p:sp>
        <p:nvSpPr>
          <p:cNvPr id="4" name="Subtitle 2"/>
          <p:cNvSpPr txBox="1">
            <a:spLocks/>
          </p:cNvSpPr>
          <p:nvPr/>
        </p:nvSpPr>
        <p:spPr bwMode="gray">
          <a:xfrm>
            <a:off x="250825" y="3756008"/>
            <a:ext cx="8893175" cy="393082"/>
          </a:xfrm>
          <a:prstGeom prst="rect">
            <a:avLst/>
          </a:prstGeom>
          <a:solidFill>
            <a:srgbClr val="233746">
              <a:alpha val="65000"/>
            </a:srgbClr>
          </a:solidFill>
          <a:ln w="9525">
            <a:noFill/>
            <a:miter lim="800000"/>
            <a:headEnd/>
            <a:tailEnd/>
          </a:ln>
        </p:spPr>
        <p:txBody>
          <a:bodyPr vert="horz" wrap="square" lIns="270000" tIns="18000" rIns="396000" bIns="36000" numCol="1" anchor="b" anchorCtr="0" compatLnSpc="1">
            <a:prstTxWarp prst="textNoShape">
              <a:avLst/>
            </a:prstTxWarp>
            <a:noAutofit/>
          </a:bodyPr>
          <a:lstStyle>
            <a:lvl1pPr marL="0" marR="0" indent="0" algn="l" defTabSz="914400" rtl="0" eaLnBrk="1" fontAlgn="base" latinLnBrk="0" hangingPunct="1">
              <a:lnSpc>
                <a:spcPct val="110000"/>
              </a:lnSpc>
              <a:spcBef>
                <a:spcPct val="0"/>
              </a:spcBef>
              <a:spcAft>
                <a:spcPct val="0"/>
              </a:spcAft>
              <a:buClr>
                <a:schemeClr val="accent1"/>
              </a:buClr>
              <a:buSzTx/>
              <a:buFont typeface="Arial" pitchFamily="34" charset="0"/>
              <a:buNone/>
              <a:tabLst/>
              <a:defRPr sz="2000" smtClean="0">
                <a:solidFill>
                  <a:schemeClr val="bg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r>
              <a:rPr lang="en-US" dirty="0" smtClean="0"/>
              <a:t>Greg Chasteen, Technical Account Manager, Siemens PLM Software</a:t>
            </a:r>
            <a:endParaRPr lang="en-US" dirty="0"/>
          </a:p>
        </p:txBody>
      </p:sp>
    </p:spTree>
    <p:extLst>
      <p:ext uri="{BB962C8B-B14F-4D97-AF65-F5344CB8AC3E}">
        <p14:creationId xmlns:p14="http://schemas.microsoft.com/office/powerpoint/2010/main" val="2815137364"/>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Windows Forms Application Project</a:t>
            </a:r>
            <a:endParaRPr lang="en-US" dirty="0"/>
          </a:p>
        </p:txBody>
      </p:sp>
      <p:sp>
        <p:nvSpPr>
          <p:cNvPr id="3" name="Content Placeholder 2"/>
          <p:cNvSpPr>
            <a:spLocks noGrp="1"/>
          </p:cNvSpPr>
          <p:nvPr>
            <p:ph idx="4294967295"/>
          </p:nvPr>
        </p:nvSpPr>
        <p:spPr>
          <a:xfrm>
            <a:off x="533400" y="1281900"/>
            <a:ext cx="8208962" cy="4679950"/>
          </a:xfrm>
        </p:spPr>
        <p:txBody>
          <a:bodyPr>
            <a:noAutofit/>
          </a:bodyPr>
          <a:lstStyle/>
          <a:p>
            <a:endParaRPr lang="en-US" dirty="0" smtClean="0"/>
          </a:p>
          <a:p>
            <a:r>
              <a:rPr lang="en-US" dirty="0" smtClean="0"/>
              <a:t>To </a:t>
            </a:r>
            <a:r>
              <a:rPr lang="en-US" dirty="0"/>
              <a:t>create a Windows Forms application project</a:t>
            </a:r>
          </a:p>
          <a:p>
            <a:endParaRPr lang="en-US" dirty="0" smtClean="0"/>
          </a:p>
          <a:p>
            <a:pPr marL="342900" indent="-342900">
              <a:buFont typeface="Wingdings" pitchFamily="2" charset="2"/>
              <a:buChar char="ü"/>
            </a:pPr>
            <a:r>
              <a:rPr lang="en-US" b="0" dirty="0" smtClean="0"/>
              <a:t>On </a:t>
            </a:r>
            <a:r>
              <a:rPr lang="en-US" b="0" dirty="0"/>
              <a:t>the File menu, choose New Project.</a:t>
            </a:r>
          </a:p>
          <a:p>
            <a:pPr marL="342900" indent="-342900">
              <a:buFont typeface="Wingdings" pitchFamily="2" charset="2"/>
              <a:buChar char="ü"/>
            </a:pPr>
            <a:r>
              <a:rPr lang="en-US" b="0" dirty="0"/>
              <a:t>If you’re not using an Express version of Visual Studio, choose </a:t>
            </a:r>
            <a:r>
              <a:rPr lang="en-US" b="0" dirty="0" smtClean="0"/>
              <a:t>Visual </a:t>
            </a:r>
            <a:r>
              <a:rPr lang="en-US" b="0" dirty="0"/>
              <a:t>Basic in the Installed Templates list.</a:t>
            </a:r>
          </a:p>
          <a:p>
            <a:pPr marL="342900" indent="-342900">
              <a:buFont typeface="Wingdings" pitchFamily="2" charset="2"/>
              <a:buChar char="ü"/>
            </a:pPr>
            <a:r>
              <a:rPr lang="en-US" b="0" dirty="0"/>
              <a:t>Choose the Windows Forms Application icon, name the form </a:t>
            </a:r>
            <a:r>
              <a:rPr lang="en-US" dirty="0" smtClean="0"/>
              <a:t>“My First Application”</a:t>
            </a:r>
            <a:r>
              <a:rPr lang="en-US" b="0" dirty="0" smtClean="0"/>
              <a:t>, </a:t>
            </a:r>
            <a:r>
              <a:rPr lang="en-US" b="0" dirty="0"/>
              <a:t>and then choose the OK button.</a:t>
            </a:r>
          </a:p>
          <a:p>
            <a:pPr marL="342900" indent="-342900">
              <a:buFont typeface="Wingdings" pitchFamily="2" charset="2"/>
              <a:buChar char="ü"/>
            </a:pPr>
            <a:r>
              <a:rPr lang="en-US" b="0" dirty="0"/>
              <a:t>Visual Studio creates the solution.</a:t>
            </a:r>
          </a:p>
          <a:p>
            <a:pPr marL="342900" indent="-342900">
              <a:buFont typeface="Wingdings" pitchFamily="2" charset="2"/>
              <a:buChar char="ü"/>
            </a:pPr>
            <a:r>
              <a:rPr lang="en-US" b="0" dirty="0"/>
              <a:t>On the File menu, choose Save All.</a:t>
            </a:r>
          </a:p>
          <a:p>
            <a:pPr marL="342900" indent="-342900">
              <a:buFont typeface="Wingdings" pitchFamily="2" charset="2"/>
              <a:buChar char="ü"/>
            </a:pPr>
            <a:r>
              <a:rPr lang="en-US" b="0" dirty="0"/>
              <a:t>As an alternative, choose the Save All button on the </a:t>
            </a:r>
            <a:r>
              <a:rPr lang="en-US" b="0" dirty="0" smtClean="0"/>
              <a:t>toolbar</a:t>
            </a:r>
            <a:r>
              <a:rPr lang="en-US" dirty="0"/>
              <a:t> </a:t>
            </a:r>
            <a:r>
              <a:rPr lang="en-US" dirty="0" smtClean="0"/>
              <a:t>to specify path and project name</a:t>
            </a:r>
            <a:r>
              <a:rPr lang="en-US" b="0" dirty="0" smtClean="0"/>
              <a:t>.</a:t>
            </a:r>
            <a:endParaRPr lang="en-US" b="0" dirty="0"/>
          </a:p>
          <a:p>
            <a:pPr marL="342900" indent="-342900">
              <a:buFont typeface="Wingdings" pitchFamily="2" charset="2"/>
              <a:buChar char="ü"/>
            </a:pPr>
            <a:r>
              <a:rPr lang="en-US" b="0" dirty="0" smtClean="0"/>
              <a:t>Make </a:t>
            </a:r>
            <a:r>
              <a:rPr lang="en-US" b="0" dirty="0"/>
              <a:t>sure that the project is saved in a folder under your My Documents folder, verify that the Create Directory for Solution check box is selected, and then choose the Save button</a:t>
            </a:r>
            <a:r>
              <a:rPr lang="en-US" b="0" dirty="0" smtClean="0"/>
              <a:t>.</a:t>
            </a:r>
            <a:r>
              <a:rPr lang="en-US" b="0" dirty="0"/>
              <a:t/>
            </a:r>
            <a:br>
              <a:rPr lang="en-US" b="0" dirty="0"/>
            </a:br>
            <a:r>
              <a:rPr lang="en-US" b="0" dirty="0"/>
              <a:t>Visual Studio automatically fills in the folder name and the project name and then saves the project in your projects folder.</a:t>
            </a:r>
          </a:p>
          <a:p>
            <a:pPr lvl="1"/>
            <a:endParaRPr lang="en-US" dirty="0"/>
          </a:p>
        </p:txBody>
      </p:sp>
    </p:spTree>
    <p:extLst>
      <p:ext uri="{BB962C8B-B14F-4D97-AF65-F5344CB8AC3E}">
        <p14:creationId xmlns:p14="http://schemas.microsoft.com/office/powerpoint/2010/main" val="40602245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Your Program</a:t>
            </a:r>
            <a:endParaRPr lang="en-US" dirty="0"/>
          </a:p>
        </p:txBody>
      </p:sp>
      <p:sp>
        <p:nvSpPr>
          <p:cNvPr id="3" name="Content Placeholder 2"/>
          <p:cNvSpPr>
            <a:spLocks noGrp="1"/>
          </p:cNvSpPr>
          <p:nvPr>
            <p:ph idx="4294967295"/>
          </p:nvPr>
        </p:nvSpPr>
        <p:spPr>
          <a:xfrm>
            <a:off x="935038" y="1249363"/>
            <a:ext cx="8208962" cy="4679950"/>
          </a:xfrm>
        </p:spPr>
        <p:txBody>
          <a:bodyPr>
            <a:noAutofit/>
          </a:bodyPr>
          <a:lstStyle/>
          <a:p>
            <a:endParaRPr lang="en-US" dirty="0" smtClean="0"/>
          </a:p>
          <a:p>
            <a:r>
              <a:rPr lang="en-US" dirty="0" smtClean="0"/>
              <a:t>Press </a:t>
            </a:r>
            <a:r>
              <a:rPr lang="en-US" dirty="0"/>
              <a:t>the F5 key or click the Start Debugging toolbar button, which appears as follows.</a:t>
            </a:r>
          </a:p>
          <a:p>
            <a:endParaRPr lang="en-US" dirty="0" smtClean="0"/>
          </a:p>
          <a:p>
            <a:pPr marL="342900" indent="-342900">
              <a:buFont typeface="Wingdings" pitchFamily="2" charset="2"/>
              <a:buChar char="ü"/>
            </a:pPr>
            <a:r>
              <a:rPr lang="en-US" b="0" dirty="0"/>
              <a:t>Start Debugging toolbar button</a:t>
            </a:r>
          </a:p>
          <a:p>
            <a:pPr marL="342900" indent="-342900">
              <a:buFont typeface="Wingdings" pitchFamily="2" charset="2"/>
              <a:buChar char="ü"/>
            </a:pPr>
            <a:endParaRPr lang="en-US" b="0" dirty="0" smtClean="0"/>
          </a:p>
          <a:p>
            <a:pPr marL="342900" indent="-342900">
              <a:buFont typeface="Wingdings" pitchFamily="2" charset="2"/>
              <a:buChar char="ü"/>
            </a:pPr>
            <a:endParaRPr lang="en-US" b="0" dirty="0" smtClean="0"/>
          </a:p>
          <a:p>
            <a:pPr marL="342900" indent="-342900">
              <a:buFont typeface="Wingdings" pitchFamily="2" charset="2"/>
              <a:buChar char="ü"/>
            </a:pPr>
            <a:endParaRPr lang="en-US" dirty="0" smtClean="0"/>
          </a:p>
          <a:p>
            <a:pPr marL="342900" indent="-342900">
              <a:buFont typeface="Wingdings" pitchFamily="2" charset="2"/>
              <a:buChar char="ü"/>
            </a:pPr>
            <a:endParaRPr lang="en-US" dirty="0"/>
          </a:p>
          <a:p>
            <a:pPr marL="342900" indent="-342900">
              <a:buFont typeface="Wingdings" pitchFamily="2" charset="2"/>
              <a:buChar char="ü"/>
            </a:pPr>
            <a:endParaRPr lang="en-US" dirty="0" smtClean="0"/>
          </a:p>
          <a:p>
            <a:pPr marL="342900" indent="-342900">
              <a:buFont typeface="Wingdings" pitchFamily="2" charset="2"/>
              <a:buChar char="ü"/>
            </a:pPr>
            <a:endParaRPr lang="en-US" dirty="0"/>
          </a:p>
          <a:p>
            <a:pPr marL="342900" indent="-342900">
              <a:buFont typeface="Wingdings" pitchFamily="2" charset="2"/>
              <a:buChar char="ü"/>
            </a:pPr>
            <a:endParaRPr lang="en-US" dirty="0" smtClean="0"/>
          </a:p>
          <a:p>
            <a:pPr marL="342900" indent="-342900">
              <a:buFont typeface="Wingdings" pitchFamily="2" charset="2"/>
              <a:buChar char="ü"/>
            </a:pPr>
            <a:endParaRPr lang="en-US" dirty="0"/>
          </a:p>
          <a:p>
            <a:pPr marL="342900" indent="-342900">
              <a:buFont typeface="Wingdings" pitchFamily="2" charset="2"/>
              <a:buChar char="ü"/>
            </a:pPr>
            <a:r>
              <a:rPr lang="en-US" b="0" dirty="0" smtClean="0"/>
              <a:t>2.The </a:t>
            </a:r>
            <a:r>
              <a:rPr lang="en-US" b="0" dirty="0"/>
              <a:t>IDE runs your program, and a window appears. The following picture shows the program you just built. The program is running, and you will soon add </a:t>
            </a:r>
            <a:r>
              <a:rPr lang="en-US" b="0" dirty="0" smtClean="0"/>
              <a:t>few controls to </a:t>
            </a:r>
            <a:r>
              <a:rPr lang="en-US" b="0" dirty="0"/>
              <a:t>it. </a:t>
            </a:r>
          </a:p>
          <a:p>
            <a:pPr marL="342900" indent="-342900">
              <a:buFont typeface="Wingdings" pitchFamily="2" charset="2"/>
              <a:buChar char="ü"/>
            </a:pPr>
            <a:endParaRPr lang="en-US" b="0"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932827"/>
            <a:ext cx="314325" cy="3333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266202"/>
            <a:ext cx="28575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2613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Your Program</a:t>
            </a:r>
            <a:endParaRPr lang="en-US" dirty="0"/>
          </a:p>
        </p:txBody>
      </p:sp>
      <p:sp>
        <p:nvSpPr>
          <p:cNvPr id="3" name="Content Placeholder 2"/>
          <p:cNvSpPr>
            <a:spLocks noGrp="1"/>
          </p:cNvSpPr>
          <p:nvPr>
            <p:ph idx="4294967295"/>
          </p:nvPr>
        </p:nvSpPr>
        <p:spPr>
          <a:xfrm>
            <a:off x="935038" y="1249363"/>
            <a:ext cx="8208962" cy="4679950"/>
          </a:xfrm>
        </p:spPr>
        <p:txBody>
          <a:bodyPr>
            <a:noAutofit/>
          </a:bodyPr>
          <a:lstStyle/>
          <a:p>
            <a:endParaRPr lang="en-US" dirty="0" smtClean="0"/>
          </a:p>
          <a:p>
            <a:r>
              <a:rPr lang="en-US" dirty="0" smtClean="0"/>
              <a:t>Press </a:t>
            </a:r>
            <a:r>
              <a:rPr lang="en-US" dirty="0"/>
              <a:t>the F5 key or click the Start Debugging toolbar button, which appears as follows.</a:t>
            </a:r>
          </a:p>
          <a:p>
            <a:endParaRPr lang="en-US" dirty="0" smtClean="0"/>
          </a:p>
          <a:p>
            <a:pPr marL="342900" indent="-342900">
              <a:buFont typeface="Wingdings" pitchFamily="2" charset="2"/>
              <a:buChar char="ü"/>
            </a:pPr>
            <a:r>
              <a:rPr lang="en-US" b="0" dirty="0" smtClean="0"/>
              <a:t>Go </a:t>
            </a:r>
            <a:r>
              <a:rPr lang="en-US" b="0" dirty="0"/>
              <a:t>back to the IDE, and look at the new </a:t>
            </a:r>
            <a:r>
              <a:rPr lang="en-US" b="0" dirty="0" smtClean="0"/>
              <a:t>toolbar - Debugging </a:t>
            </a:r>
            <a:r>
              <a:rPr lang="en-US" b="0" dirty="0"/>
              <a:t>toolbar</a:t>
            </a:r>
          </a:p>
          <a:p>
            <a:pPr marL="342900" indent="-342900">
              <a:buFont typeface="Wingdings" pitchFamily="2" charset="2"/>
              <a:buChar char="ü"/>
            </a:pPr>
            <a:endParaRPr lang="en-US" b="0" dirty="0"/>
          </a:p>
          <a:p>
            <a:pPr marL="342900" indent="-342900">
              <a:buFont typeface="Wingdings" pitchFamily="2" charset="2"/>
              <a:buChar char="ü"/>
            </a:pPr>
            <a:endParaRPr lang="en-US" b="0" dirty="0" smtClean="0"/>
          </a:p>
          <a:p>
            <a:pPr marL="342900" indent="-342900">
              <a:buFont typeface="Wingdings" pitchFamily="2" charset="2"/>
              <a:buChar char="ü"/>
            </a:pPr>
            <a:r>
              <a:rPr lang="en-US" b="0" dirty="0" smtClean="0"/>
              <a:t>Click </a:t>
            </a:r>
            <a:r>
              <a:rPr lang="en-US" b="0" dirty="0"/>
              <a:t>the square Stop Debugging button or from the Debug menu, click Stop Debugging. The program stops running, and the window closes. You can also just close the open window to stop debugging</a:t>
            </a:r>
            <a:r>
              <a:rPr lang="en-US" b="0" dirty="0" smtClean="0"/>
              <a:t>.</a:t>
            </a:r>
          </a:p>
          <a:p>
            <a:pPr marL="1104900" lvl="4" indent="-342900">
              <a:buFont typeface="Wingdings" pitchFamily="2" charset="2"/>
              <a:buChar char="v"/>
            </a:pPr>
            <a:r>
              <a:rPr lang="en-US" i="1" dirty="0"/>
              <a:t>When you run your program from inside the IDE, it's called debugging because you typically do it to track down and fix bugs. It's a real program, and you can run it just like you run any other program.</a:t>
            </a:r>
          </a:p>
          <a:p>
            <a:pPr marL="342900" indent="-342900">
              <a:buFont typeface="Wingdings" pitchFamily="2" charset="2"/>
              <a:buChar char="v"/>
            </a:pPr>
            <a:r>
              <a:rPr lang="en-US" b="0" dirty="0"/>
              <a:t> </a:t>
            </a:r>
          </a:p>
          <a:p>
            <a:pPr marL="342900" indent="-342900">
              <a:buFont typeface="Wingdings" pitchFamily="2" charset="2"/>
              <a:buChar char="ü"/>
            </a:pPr>
            <a:endParaRPr lang="en-US" b="0" dirty="0"/>
          </a:p>
          <a:p>
            <a:pPr marL="342900" indent="-342900">
              <a:buFont typeface="Wingdings" pitchFamily="2" charset="2"/>
              <a:buChar char="ü"/>
            </a:pPr>
            <a:endParaRPr lang="en-US" b="0" dirty="0"/>
          </a:p>
          <a:p>
            <a:pPr marL="342900" indent="-342900">
              <a:buFont typeface="Wingdings" pitchFamily="2" charset="2"/>
              <a:buChar char="ü"/>
            </a:pPr>
            <a:endParaRPr lang="en-US" b="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895600"/>
            <a:ext cx="2867025"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51944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Form Properties</a:t>
            </a:r>
            <a:endParaRPr lang="en-US" dirty="0"/>
          </a:p>
        </p:txBody>
      </p:sp>
      <p:sp>
        <p:nvSpPr>
          <p:cNvPr id="3" name="Content Placeholder 2"/>
          <p:cNvSpPr>
            <a:spLocks noGrp="1"/>
          </p:cNvSpPr>
          <p:nvPr>
            <p:ph idx="4294967295"/>
          </p:nvPr>
        </p:nvSpPr>
        <p:spPr>
          <a:xfrm>
            <a:off x="304800" y="1249363"/>
            <a:ext cx="8839200" cy="4679950"/>
          </a:xfrm>
        </p:spPr>
        <p:txBody>
          <a:bodyPr>
            <a:noAutofit/>
          </a:bodyPr>
          <a:lstStyle/>
          <a:p>
            <a:r>
              <a:rPr lang="en-US" dirty="0" smtClean="0"/>
              <a:t>Use </a:t>
            </a:r>
            <a:r>
              <a:rPr lang="en-US" dirty="0"/>
              <a:t>the Properties window to change the way your form looks.</a:t>
            </a:r>
          </a:p>
          <a:p>
            <a:endParaRPr lang="en-US" dirty="0" smtClean="0"/>
          </a:p>
          <a:p>
            <a:pPr marL="342900" indent="-342900">
              <a:buFont typeface="Wingdings" pitchFamily="2" charset="2"/>
              <a:buChar char="ü"/>
            </a:pPr>
            <a:r>
              <a:rPr lang="en-US" b="0" dirty="0" smtClean="0"/>
              <a:t>Be </a:t>
            </a:r>
            <a:r>
              <a:rPr lang="en-US" b="0" dirty="0"/>
              <a:t>sure you're looking at Windows Forms Designer. In the IDE, click the </a:t>
            </a:r>
            <a:r>
              <a:rPr lang="en-US" b="0" dirty="0" smtClean="0"/>
              <a:t>Form1.vb </a:t>
            </a:r>
            <a:r>
              <a:rPr lang="en-US" b="0" dirty="0"/>
              <a:t>[Design] tab (or the Form1.vb [Design] tab in Visual Basic).</a:t>
            </a:r>
          </a:p>
          <a:p>
            <a:pPr marL="342900" indent="-342900">
              <a:buFont typeface="Wingdings" pitchFamily="2" charset="2"/>
              <a:buChar char="ü"/>
            </a:pPr>
            <a:r>
              <a:rPr lang="en-US" b="0" dirty="0" smtClean="0"/>
              <a:t>Click </a:t>
            </a:r>
            <a:r>
              <a:rPr lang="en-US" b="0" dirty="0"/>
              <a:t>anywhere inside the form to select it. Look at the Properties window, which should now be showing the properties for the form. Forms have various properties. For example, you can set the foreground and background color, title text that appears at the top of the form, size of the form, and other properties</a:t>
            </a:r>
            <a:r>
              <a:rPr lang="en-US" b="0" dirty="0" smtClean="0"/>
              <a:t>.</a:t>
            </a:r>
            <a:endParaRPr lang="en-US" i="1" dirty="0"/>
          </a:p>
          <a:p>
            <a:pPr marL="1104900" lvl="4" indent="-342900">
              <a:buFont typeface="Wingdings" pitchFamily="2" charset="2"/>
              <a:buChar char="v"/>
            </a:pPr>
            <a:r>
              <a:rPr lang="en-US" i="1" dirty="0" smtClean="0"/>
              <a:t>When </a:t>
            </a:r>
            <a:r>
              <a:rPr lang="en-US" i="1" dirty="0"/>
              <a:t>you run your program from inside the IDE, it's called debugging because you typically do it to track down and fix bugs. It's a real program, and you can run it just like you run any other program</a:t>
            </a:r>
            <a:r>
              <a:rPr lang="en-US" i="1" dirty="0" smtClean="0"/>
              <a:t>.</a:t>
            </a:r>
          </a:p>
          <a:p>
            <a:pPr lvl="4" indent="0">
              <a:buNone/>
            </a:pPr>
            <a:endParaRPr lang="en-US" i="1" dirty="0"/>
          </a:p>
          <a:p>
            <a:pPr marL="342900" indent="-342900">
              <a:buFont typeface="Wingdings" pitchFamily="2" charset="2"/>
              <a:buChar char="ü"/>
            </a:pPr>
            <a:r>
              <a:rPr lang="en-US" b="0" dirty="0"/>
              <a:t> </a:t>
            </a:r>
            <a:endParaRPr lang="en-US" dirty="0"/>
          </a:p>
          <a:p>
            <a:pPr marL="2933700" lvl="8" indent="-342900">
              <a:buFont typeface="Wingdings" pitchFamily="2" charset="2"/>
              <a:buChar char="v"/>
            </a:pPr>
            <a:endParaRPr lang="en-US" dirty="0"/>
          </a:p>
          <a:p>
            <a:pPr marL="2933700" lvl="8" indent="-342900">
              <a:buFont typeface="Wingdings" pitchFamily="2" charset="2"/>
              <a:buChar char="v"/>
            </a:pPr>
            <a:endParaRPr lang="en-US" b="0" dirty="0" smtClean="0"/>
          </a:p>
          <a:p>
            <a:pPr marL="342900" indent="-342900">
              <a:buFont typeface="Wingdings" pitchFamily="2" charset="2"/>
              <a:buChar char="ü"/>
            </a:pPr>
            <a:endParaRPr lang="en-US" b="0" dirty="0"/>
          </a:p>
          <a:p>
            <a:pPr marL="342900" indent="-342900">
              <a:buFont typeface="Wingdings" pitchFamily="2" charset="2"/>
              <a:buChar char="ü"/>
            </a:pPr>
            <a:endParaRPr lang="en-US" b="0" dirty="0"/>
          </a:p>
          <a:p>
            <a:pPr marL="342900" indent="-342900">
              <a:buFont typeface="Wingdings" pitchFamily="2" charset="2"/>
              <a:buChar char="ü"/>
            </a:pPr>
            <a:endParaRPr lang="en-US" b="0" dirty="0"/>
          </a:p>
        </p:txBody>
      </p:sp>
    </p:spTree>
    <p:extLst>
      <p:ext uri="{BB962C8B-B14F-4D97-AF65-F5344CB8AC3E}">
        <p14:creationId xmlns:p14="http://schemas.microsoft.com/office/powerpoint/2010/main" val="23568801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Form Properties</a:t>
            </a:r>
            <a:endParaRPr lang="en-US" dirty="0"/>
          </a:p>
        </p:txBody>
      </p:sp>
      <p:sp>
        <p:nvSpPr>
          <p:cNvPr id="3" name="Content Placeholder 2"/>
          <p:cNvSpPr>
            <a:spLocks noGrp="1"/>
          </p:cNvSpPr>
          <p:nvPr>
            <p:ph idx="4294967295"/>
          </p:nvPr>
        </p:nvSpPr>
        <p:spPr>
          <a:xfrm>
            <a:off x="304800" y="1249363"/>
            <a:ext cx="8839200" cy="4679950"/>
          </a:xfrm>
        </p:spPr>
        <p:txBody>
          <a:bodyPr>
            <a:noAutofit/>
          </a:bodyPr>
          <a:lstStyle/>
          <a:p>
            <a:pPr lvl="4" indent="0">
              <a:buNone/>
            </a:pPr>
            <a:endParaRPr lang="en-US" i="1" dirty="0"/>
          </a:p>
          <a:p>
            <a:pPr marL="342900" indent="-342900">
              <a:buFont typeface="Wingdings" pitchFamily="2" charset="2"/>
              <a:buChar char="ü"/>
            </a:pPr>
            <a:r>
              <a:rPr lang="en-US" b="0" dirty="0"/>
              <a:t> </a:t>
            </a:r>
            <a:r>
              <a:rPr lang="en-US" b="0" dirty="0" smtClean="0"/>
              <a:t>After </a:t>
            </a:r>
            <a:r>
              <a:rPr lang="en-US" b="0" dirty="0"/>
              <a:t>the form is selected, scroll down to the bottom of the Properties window, and find the Text property. Click Text, type Picture Viewer, and then press ENTER. Your form should now have the text Picture Viewer in its title bar, and the Properties window should look like the following picture.</a:t>
            </a:r>
          </a:p>
          <a:p>
            <a:pPr marL="342900" indent="-342900">
              <a:buFont typeface="Wingdings" pitchFamily="2" charset="2"/>
              <a:buChar char="v"/>
            </a:pPr>
            <a:endParaRPr lang="en-US" b="0" dirty="0"/>
          </a:p>
          <a:p>
            <a:pPr marL="2933700" lvl="8" indent="-342900">
              <a:buFont typeface="Wingdings" pitchFamily="2" charset="2"/>
              <a:buChar char="v"/>
            </a:pPr>
            <a:r>
              <a:rPr lang="en-US" i="1" dirty="0"/>
              <a:t>Properties can be ordered by a Categorized or Alphabetical view. You can switch between these two views by using the buttons on the Properties window. In this tutorial, it's easier to find properties through the Alphabetical view. </a:t>
            </a:r>
          </a:p>
          <a:p>
            <a:pPr marL="2933700" lvl="8" indent="-342900">
              <a:buFont typeface="Wingdings" pitchFamily="2" charset="2"/>
              <a:buChar char="v"/>
            </a:pPr>
            <a:endParaRPr lang="en-US" dirty="0"/>
          </a:p>
          <a:p>
            <a:pPr marL="2933700" lvl="8" indent="-342900">
              <a:buFont typeface="Wingdings" pitchFamily="2" charset="2"/>
              <a:buChar char="v"/>
            </a:pPr>
            <a:endParaRPr lang="en-US" dirty="0"/>
          </a:p>
          <a:p>
            <a:pPr marL="2933700" lvl="8" indent="-342900">
              <a:buFont typeface="Wingdings" pitchFamily="2" charset="2"/>
              <a:buChar char="v"/>
            </a:pPr>
            <a:endParaRPr lang="en-US" b="0" dirty="0" smtClean="0"/>
          </a:p>
          <a:p>
            <a:pPr marL="342900" indent="-342900">
              <a:buFont typeface="Wingdings" pitchFamily="2" charset="2"/>
              <a:buChar char="ü"/>
            </a:pPr>
            <a:endParaRPr lang="en-US" b="0" dirty="0"/>
          </a:p>
          <a:p>
            <a:pPr marL="342900" indent="-342900">
              <a:buFont typeface="Wingdings" pitchFamily="2" charset="2"/>
              <a:buChar char="ü"/>
            </a:pPr>
            <a:endParaRPr lang="en-US" b="0" dirty="0"/>
          </a:p>
          <a:p>
            <a:pPr marL="342900" indent="-342900">
              <a:buFont typeface="Wingdings" pitchFamily="2" charset="2"/>
              <a:buChar char="ü"/>
            </a:pPr>
            <a:endParaRPr lang="en-US"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14091"/>
            <a:ext cx="2551176" cy="2201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04508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Your Form</a:t>
            </a:r>
            <a:endParaRPr lang="en-US" dirty="0"/>
          </a:p>
        </p:txBody>
      </p:sp>
      <p:sp>
        <p:nvSpPr>
          <p:cNvPr id="3" name="Content Placeholder 2"/>
          <p:cNvSpPr>
            <a:spLocks noGrp="1"/>
          </p:cNvSpPr>
          <p:nvPr>
            <p:ph idx="4294967295"/>
          </p:nvPr>
        </p:nvSpPr>
        <p:spPr>
          <a:xfrm>
            <a:off x="228600" y="1249363"/>
            <a:ext cx="8915400" cy="4679950"/>
          </a:xfrm>
        </p:spPr>
        <p:txBody>
          <a:bodyPr>
            <a:noAutofit/>
          </a:bodyPr>
          <a:lstStyle/>
          <a:p>
            <a:endParaRPr lang="en-US" dirty="0" smtClean="0"/>
          </a:p>
          <a:p>
            <a:pPr marL="342900" indent="-342900">
              <a:buFont typeface="Wingdings" pitchFamily="2" charset="2"/>
              <a:buChar char="ü"/>
            </a:pPr>
            <a:r>
              <a:rPr lang="en-US" b="0" dirty="0"/>
              <a:t>Go back to Windows Forms Designer. Click the form's lower-right drag handle, which is the small white square in the lower-right of the form and appears as follows. Drag it to resize the form so the form is wider and a bit taller. </a:t>
            </a:r>
            <a:endParaRPr lang="en-US" b="0" dirty="0" smtClean="0"/>
          </a:p>
          <a:p>
            <a:pPr marL="342900" indent="-342900">
              <a:buFont typeface="Wingdings" pitchFamily="2" charset="2"/>
              <a:buChar char="ü"/>
            </a:pPr>
            <a:r>
              <a:rPr lang="en-US" b="0" dirty="0" smtClean="0"/>
              <a:t>Click </a:t>
            </a:r>
            <a:r>
              <a:rPr lang="en-US" b="0" dirty="0"/>
              <a:t>the </a:t>
            </a:r>
            <a:r>
              <a:rPr lang="en-US" b="0" dirty="0" smtClean="0"/>
              <a:t>arrow sign </a:t>
            </a:r>
            <a:r>
              <a:rPr lang="en-US" b="0" dirty="0"/>
              <a:t>next to the Containers group to open it, as shown in the following picture</a:t>
            </a:r>
            <a:endParaRPr lang="en-US" b="0" dirty="0" smtClean="0"/>
          </a:p>
          <a:p>
            <a:pPr marL="342900" indent="-342900">
              <a:buFont typeface="Wingdings" pitchFamily="2" charset="2"/>
              <a:buChar char="ü"/>
            </a:pPr>
            <a:endParaRPr lang="en-US" b="0" dirty="0"/>
          </a:p>
          <a:p>
            <a:pPr marL="342900" indent="-342900">
              <a:buFont typeface="Wingdings" pitchFamily="2" charset="2"/>
              <a:buChar char="ü"/>
            </a:pPr>
            <a:endParaRPr lang="en-US" b="0" dirty="0"/>
          </a:p>
          <a:p>
            <a:pPr marL="342900" indent="-342900">
              <a:buFont typeface="Wingdings" pitchFamily="2" charset="2"/>
              <a:buChar char="ü"/>
            </a:pPr>
            <a:endParaRPr lang="en-US" b="0" dirty="0" smtClean="0"/>
          </a:p>
          <a:p>
            <a:pPr marL="342900" indent="-342900">
              <a:buFont typeface="Wingdings" pitchFamily="2" charset="2"/>
              <a:buChar char="ü"/>
            </a:pPr>
            <a:endParaRPr lang="en-US" b="0" dirty="0"/>
          </a:p>
          <a:p>
            <a:pPr marL="342900" indent="-342900">
              <a:buFont typeface="Wingdings" pitchFamily="2" charset="2"/>
              <a:buChar char="ü"/>
            </a:pPr>
            <a:endParaRPr lang="en-US" b="0" dirty="0"/>
          </a:p>
          <a:p>
            <a:pPr marL="342900" indent="-342900">
              <a:buFont typeface="Wingdings" pitchFamily="2" charset="2"/>
              <a:buChar char="ü"/>
            </a:pPr>
            <a:endParaRPr lang="en-US" b="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2830068"/>
            <a:ext cx="1851660" cy="402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08032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Your Form</a:t>
            </a:r>
            <a:endParaRPr lang="en-US" dirty="0"/>
          </a:p>
        </p:txBody>
      </p:sp>
      <p:sp>
        <p:nvSpPr>
          <p:cNvPr id="3" name="Content Placeholder 2"/>
          <p:cNvSpPr>
            <a:spLocks noGrp="1"/>
          </p:cNvSpPr>
          <p:nvPr>
            <p:ph idx="4294967295"/>
          </p:nvPr>
        </p:nvSpPr>
        <p:spPr>
          <a:xfrm>
            <a:off x="457200" y="1249363"/>
            <a:ext cx="8686800" cy="4679950"/>
          </a:xfrm>
        </p:spPr>
        <p:txBody>
          <a:bodyPr>
            <a:noAutofit/>
          </a:bodyPr>
          <a:lstStyle/>
          <a:p>
            <a:endParaRPr lang="en-US" dirty="0" smtClean="0"/>
          </a:p>
          <a:p>
            <a:pPr marL="342900" indent="-342900">
              <a:buFont typeface="Wingdings" pitchFamily="2" charset="2"/>
              <a:buChar char="ü"/>
            </a:pPr>
            <a:r>
              <a:rPr lang="en-US" b="0" dirty="0" smtClean="0"/>
              <a:t>You </a:t>
            </a:r>
            <a:r>
              <a:rPr lang="en-US" b="0" dirty="0"/>
              <a:t>can add controls like buttons, check boxes, and labels to your form. </a:t>
            </a:r>
            <a:r>
              <a:rPr lang="en-US" b="0" dirty="0" smtClean="0"/>
              <a:t>Click on Common Controls and expand it. Now Double-click </a:t>
            </a:r>
            <a:r>
              <a:rPr lang="en-US" b="0" dirty="0"/>
              <a:t>the </a:t>
            </a:r>
            <a:r>
              <a:rPr lang="en-US" b="0" dirty="0" smtClean="0"/>
              <a:t>“Button” control </a:t>
            </a:r>
            <a:r>
              <a:rPr lang="en-US" b="0" dirty="0"/>
              <a:t>in the Toolbox. When you do this, the IDE adds a </a:t>
            </a:r>
            <a:r>
              <a:rPr lang="en-US" b="0" dirty="0" smtClean="0"/>
              <a:t>Button control </a:t>
            </a:r>
            <a:r>
              <a:rPr lang="en-US" b="0" dirty="0"/>
              <a:t>to your form, as shown in the following picture.</a:t>
            </a:r>
          </a:p>
          <a:p>
            <a:pPr marL="342900" indent="-342900">
              <a:buFont typeface="Wingdings" pitchFamily="2" charset="2"/>
              <a:buChar char="ü"/>
            </a:pPr>
            <a:endParaRPr lang="en-US" b="0" dirty="0"/>
          </a:p>
          <a:p>
            <a:pPr marL="342900" indent="-342900">
              <a:buFont typeface="Wingdings" pitchFamily="2" charset="2"/>
              <a:buChar char="ü"/>
            </a:pPr>
            <a:endParaRPr lang="en-US" b="0" dirty="0"/>
          </a:p>
          <a:p>
            <a:pPr marL="342900" indent="-342900">
              <a:buFont typeface="Wingdings" pitchFamily="2" charset="2"/>
              <a:buChar char="v"/>
            </a:pPr>
            <a:endParaRPr lang="en-US" b="0" dirty="0"/>
          </a:p>
          <a:p>
            <a:pPr marL="342900" indent="-342900">
              <a:buFont typeface="Wingdings" pitchFamily="2" charset="2"/>
              <a:buChar char="v"/>
            </a:pPr>
            <a:endParaRPr lang="en-US" b="0" dirty="0" smtClean="0"/>
          </a:p>
          <a:p>
            <a:pPr marL="342900" indent="-342900">
              <a:buFont typeface="Wingdings" pitchFamily="2" charset="2"/>
              <a:buChar char="ü"/>
            </a:pPr>
            <a:endParaRPr lang="en-US" b="0" dirty="0"/>
          </a:p>
          <a:p>
            <a:pPr marL="342900" indent="-342900">
              <a:buFont typeface="Wingdings" pitchFamily="2" charset="2"/>
              <a:buChar char="ü"/>
            </a:pPr>
            <a:endParaRPr lang="en-US" b="0" dirty="0"/>
          </a:p>
          <a:p>
            <a:pPr marL="342900" indent="-342900">
              <a:buFont typeface="Wingdings" pitchFamily="2" charset="2"/>
              <a:buChar char="ü"/>
            </a:pPr>
            <a:endParaRPr lang="en-US" b="0" dirty="0" smtClean="0"/>
          </a:p>
          <a:p>
            <a:pPr marL="342900" indent="-342900">
              <a:buFont typeface="Wingdings" pitchFamily="2" charset="2"/>
              <a:buChar char="ü"/>
            </a:pPr>
            <a:endParaRPr lang="en-US" b="0" dirty="0"/>
          </a:p>
          <a:p>
            <a:pPr marL="342900" indent="-342900">
              <a:buFont typeface="Wingdings" pitchFamily="2" charset="2"/>
              <a:buChar char="ü"/>
            </a:pPr>
            <a:endParaRPr lang="en-US" b="0" dirty="0"/>
          </a:p>
          <a:p>
            <a:pPr marL="342900" indent="-342900">
              <a:buFont typeface="Wingdings" pitchFamily="2" charset="2"/>
              <a:buChar char="ü"/>
            </a:pPr>
            <a:endParaRPr lang="en-US" b="0" dirty="0"/>
          </a:p>
          <a:p>
            <a:pPr marL="342900" indent="-342900">
              <a:buFont typeface="Wingdings" pitchFamily="2" charset="2"/>
              <a:buChar char="ü"/>
            </a:pPr>
            <a:endParaRPr lang="en-US" b="0" dirty="0"/>
          </a:p>
          <a:p>
            <a:pPr marL="342900" indent="-342900">
              <a:buFont typeface="Wingdings" pitchFamily="2" charset="2"/>
              <a:buChar char="ü"/>
            </a:pPr>
            <a:endParaRPr lang="en-US" b="0" dirty="0"/>
          </a:p>
          <a:p>
            <a:pPr marL="342900" indent="-342900">
              <a:buFont typeface="Wingdings" pitchFamily="2" charset="2"/>
              <a:buChar char="ü"/>
            </a:pPr>
            <a:endParaRPr lang="en-US" b="0"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971800"/>
            <a:ext cx="3324225"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32935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Your Form</a:t>
            </a:r>
            <a:endParaRPr lang="en-US" dirty="0"/>
          </a:p>
        </p:txBody>
      </p:sp>
      <p:sp>
        <p:nvSpPr>
          <p:cNvPr id="3" name="Content Placeholder 2"/>
          <p:cNvSpPr>
            <a:spLocks noGrp="1"/>
          </p:cNvSpPr>
          <p:nvPr>
            <p:ph idx="4294967295"/>
          </p:nvPr>
        </p:nvSpPr>
        <p:spPr>
          <a:xfrm>
            <a:off x="457200" y="1249363"/>
            <a:ext cx="8686800" cy="4679950"/>
          </a:xfrm>
        </p:spPr>
        <p:txBody>
          <a:bodyPr>
            <a:noAutofit/>
          </a:bodyPr>
          <a:lstStyle/>
          <a:p>
            <a:pPr marL="342900" indent="-342900">
              <a:buFont typeface="Wingdings" pitchFamily="2" charset="2"/>
              <a:buChar char="ü"/>
            </a:pPr>
            <a:endParaRPr lang="en-US" b="0" dirty="0" smtClean="0"/>
          </a:p>
          <a:p>
            <a:pPr marL="342900" indent="-342900">
              <a:buFont typeface="Wingdings" pitchFamily="2" charset="2"/>
              <a:buChar char="v"/>
            </a:pPr>
            <a:r>
              <a:rPr lang="en-US" b="0" dirty="0" smtClean="0"/>
              <a:t>You can add as many buttons as you want. </a:t>
            </a:r>
            <a:r>
              <a:rPr lang="en-US" dirty="0" smtClean="0"/>
              <a:t>Every button is suffixed by its index.</a:t>
            </a:r>
          </a:p>
          <a:p>
            <a:pPr marL="342900" indent="-342900">
              <a:buFont typeface="Wingdings" pitchFamily="2" charset="2"/>
              <a:buChar char="v"/>
            </a:pPr>
            <a:r>
              <a:rPr lang="en-US" dirty="0" smtClean="0"/>
              <a:t>Whenever you add new button in your form, you can align it with other controls available on your form.</a:t>
            </a:r>
          </a:p>
          <a:p>
            <a:pPr marL="342900" indent="-342900">
              <a:buFont typeface="Wingdings" pitchFamily="2" charset="2"/>
              <a:buChar char="v"/>
            </a:pPr>
            <a:r>
              <a:rPr lang="en-US" dirty="0" smtClean="0"/>
              <a:t>To change the size of the controls you can just click on it and drag the White colored square in required direction.</a:t>
            </a:r>
          </a:p>
          <a:p>
            <a:pPr marL="342900" indent="-342900">
              <a:buFont typeface="Wingdings" pitchFamily="2" charset="2"/>
              <a:buChar char="v"/>
            </a:pPr>
            <a:r>
              <a:rPr lang="en-US" dirty="0" smtClean="0"/>
              <a:t>To move the button, just click on it and use “Click + Drag” to move the control anywhere on your form.</a:t>
            </a:r>
          </a:p>
          <a:p>
            <a:pPr marL="342900" indent="-342900">
              <a:buFont typeface="Wingdings" pitchFamily="2" charset="2"/>
              <a:buChar char="v"/>
            </a:pPr>
            <a:r>
              <a:rPr lang="en-US" dirty="0" smtClean="0"/>
              <a:t>To rename the button you have to change the “Text” property of the button. Click on the button and then go to “Properties” window to change the </a:t>
            </a:r>
            <a:r>
              <a:rPr lang="en-US" dirty="0"/>
              <a:t>“Text” property </a:t>
            </a:r>
            <a:r>
              <a:rPr lang="en-US" dirty="0" smtClean="0"/>
              <a:t>.</a:t>
            </a:r>
          </a:p>
          <a:p>
            <a:pPr marL="342900" indent="-342900">
              <a:buFont typeface="Wingdings" pitchFamily="2" charset="2"/>
              <a:buChar char="v"/>
            </a:pPr>
            <a:r>
              <a:rPr lang="en-US" dirty="0" smtClean="0"/>
              <a:t>To align the controls, select them and then go to “Format” menu. Format menu has different commands available to Align, Change Size, Horizontal spacing, Vertical Spacing and change order.</a:t>
            </a:r>
          </a:p>
          <a:p>
            <a:pPr marL="342900" indent="-342900">
              <a:buFont typeface="Wingdings" pitchFamily="2" charset="2"/>
              <a:buChar char="v"/>
            </a:pPr>
            <a:r>
              <a:rPr lang="en-US" b="0" dirty="0" smtClean="0"/>
              <a:t>You can double click this button in VS IDE to write a code for Button1 Click Event. </a:t>
            </a:r>
            <a:endParaRPr lang="en-US" b="0" dirty="0"/>
          </a:p>
          <a:p>
            <a:pPr marL="342900" indent="-342900">
              <a:buFont typeface="Wingdings" pitchFamily="2" charset="2"/>
              <a:buChar char="ü"/>
            </a:pPr>
            <a:endParaRPr lang="en-US" b="0" dirty="0"/>
          </a:p>
          <a:p>
            <a:pPr marL="342900" indent="-342900">
              <a:buFont typeface="Wingdings" pitchFamily="2" charset="2"/>
              <a:buChar char="ü"/>
            </a:pPr>
            <a:endParaRPr lang="en-US" b="0" dirty="0"/>
          </a:p>
          <a:p>
            <a:pPr marL="342900" indent="-342900">
              <a:buFont typeface="Wingdings" pitchFamily="2" charset="2"/>
              <a:buChar char="ü"/>
            </a:pPr>
            <a:endParaRPr lang="en-US" b="0" dirty="0"/>
          </a:p>
          <a:p>
            <a:pPr marL="342900" indent="-342900">
              <a:buFont typeface="Wingdings" pitchFamily="2" charset="2"/>
              <a:buChar char="ü"/>
            </a:pPr>
            <a:endParaRPr lang="en-US" b="0" dirty="0"/>
          </a:p>
          <a:p>
            <a:pPr marL="342900" indent="-342900">
              <a:buFont typeface="Wingdings" pitchFamily="2" charset="2"/>
              <a:buChar char="ü"/>
            </a:pPr>
            <a:endParaRPr lang="en-US" b="0" dirty="0"/>
          </a:p>
        </p:txBody>
      </p:sp>
    </p:spTree>
    <p:extLst>
      <p:ext uri="{BB962C8B-B14F-4D97-AF65-F5344CB8AC3E}">
        <p14:creationId xmlns:p14="http://schemas.microsoft.com/office/powerpoint/2010/main" val="33043989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Your Form</a:t>
            </a:r>
            <a:endParaRPr lang="en-US" dirty="0"/>
          </a:p>
        </p:txBody>
      </p:sp>
      <p:sp>
        <p:nvSpPr>
          <p:cNvPr id="3" name="Content Placeholder 2"/>
          <p:cNvSpPr>
            <a:spLocks noGrp="1"/>
          </p:cNvSpPr>
          <p:nvPr>
            <p:ph idx="4294967295"/>
          </p:nvPr>
        </p:nvSpPr>
        <p:spPr>
          <a:xfrm>
            <a:off x="935038" y="1249363"/>
            <a:ext cx="8208962" cy="4679950"/>
          </a:xfrm>
        </p:spPr>
        <p:txBody>
          <a:bodyPr>
            <a:noAutofit/>
          </a:bodyPr>
          <a:lstStyle/>
          <a:p>
            <a:endParaRPr lang="en-US" dirty="0" smtClean="0"/>
          </a:p>
          <a:p>
            <a:pPr marL="342900" indent="-342900">
              <a:buFont typeface="Wingdings" pitchFamily="2" charset="2"/>
              <a:buChar char="v"/>
            </a:pPr>
            <a:r>
              <a:rPr lang="en-US" b="0" dirty="0" smtClean="0"/>
              <a:t>You can double click this button in VS IDE to write a code for Button1_Click Event. Write following code for Button1_Click event which will show you Message Box.</a:t>
            </a:r>
            <a:endParaRPr lang="en-US" b="0" dirty="0"/>
          </a:p>
          <a:p>
            <a:pPr marL="342900" indent="-342900">
              <a:buFont typeface="Wingdings" pitchFamily="2" charset="2"/>
              <a:buChar char="ü"/>
            </a:pPr>
            <a:endParaRPr lang="en-US" b="0" dirty="0"/>
          </a:p>
          <a:p>
            <a:pPr marL="342900" indent="-342900">
              <a:buFont typeface="Wingdings" pitchFamily="2" charset="2"/>
              <a:buChar char="ü"/>
            </a:pPr>
            <a:endParaRPr lang="en-US" b="0" dirty="0"/>
          </a:p>
          <a:p>
            <a:pPr marL="342900" indent="-342900">
              <a:buFont typeface="Wingdings" pitchFamily="2" charset="2"/>
              <a:buChar char="ü"/>
            </a:pPr>
            <a:endParaRPr lang="en-US" b="0" dirty="0"/>
          </a:p>
          <a:p>
            <a:pPr marL="342900" indent="-342900">
              <a:buFont typeface="Wingdings" pitchFamily="2" charset="2"/>
              <a:buChar char="ü"/>
            </a:pPr>
            <a:endParaRPr lang="en-US" b="0" dirty="0"/>
          </a:p>
          <a:p>
            <a:pPr marL="342900" indent="-342900">
              <a:buFont typeface="Wingdings" pitchFamily="2" charset="2"/>
              <a:buChar char="ü"/>
            </a:pPr>
            <a:endParaRPr lang="en-US" b="0" dirty="0" smtClean="0"/>
          </a:p>
          <a:p>
            <a:pPr marL="342900" indent="-342900">
              <a:buFont typeface="Wingdings" pitchFamily="2" charset="2"/>
              <a:buChar char="ü"/>
            </a:pPr>
            <a:endParaRPr lang="en-US" dirty="0"/>
          </a:p>
          <a:p>
            <a:pPr marL="342900" indent="-342900">
              <a:buFont typeface="Wingdings" pitchFamily="2" charset="2"/>
              <a:buChar char="ü"/>
            </a:pPr>
            <a:endParaRPr lang="en-US" b="0" dirty="0" smtClean="0"/>
          </a:p>
          <a:p>
            <a:pPr marL="342900" lvl="0" indent="-342900">
              <a:buFont typeface="Wingdings" pitchFamily="2" charset="2"/>
              <a:buChar char="v"/>
            </a:pPr>
            <a:r>
              <a:rPr lang="en-US" dirty="0" smtClean="0">
                <a:solidFill>
                  <a:srgbClr val="000000"/>
                </a:solidFill>
              </a:rPr>
              <a:t>Message Box will be shown when you will Run this application. To Run this application use F5 key or use button highlighted below.</a:t>
            </a:r>
          </a:p>
          <a:p>
            <a:pPr marL="342900" lvl="0" indent="-342900">
              <a:buFont typeface="Wingdings" pitchFamily="2" charset="2"/>
              <a:buChar char="v"/>
            </a:pPr>
            <a:endParaRPr lang="en-US" dirty="0" smtClean="0">
              <a:solidFill>
                <a:srgbClr val="000000"/>
              </a:solidFill>
            </a:endParaRPr>
          </a:p>
          <a:p>
            <a:pPr marL="342900" lvl="0" indent="-342900">
              <a:buFont typeface="Wingdings" pitchFamily="2" charset="2"/>
              <a:buChar char="v"/>
            </a:pPr>
            <a:endParaRPr lang="en-US" dirty="0" smtClean="0">
              <a:solidFill>
                <a:srgbClr val="000000"/>
              </a:solidFill>
            </a:endParaRPr>
          </a:p>
          <a:p>
            <a:pPr marL="342900" lvl="0" indent="-342900">
              <a:buFont typeface="Wingdings" pitchFamily="2" charset="2"/>
              <a:buChar char="v"/>
            </a:pPr>
            <a:endParaRPr lang="en-US" dirty="0">
              <a:solidFill>
                <a:srgbClr val="000000"/>
              </a:solidFill>
            </a:endParaRPr>
          </a:p>
          <a:p>
            <a:pPr marL="342900" lvl="0" indent="-342900">
              <a:buFont typeface="Wingdings" pitchFamily="2" charset="2"/>
              <a:buChar char="v"/>
            </a:pPr>
            <a:endParaRPr lang="en-US" dirty="0" smtClean="0">
              <a:solidFill>
                <a:srgbClr val="000000"/>
              </a:solidFill>
            </a:endParaRPr>
          </a:p>
          <a:p>
            <a:pPr marL="342900" indent="-342900">
              <a:buFont typeface="Wingdings" pitchFamily="2" charset="2"/>
              <a:buChar char="ü"/>
            </a:pPr>
            <a:endParaRPr lang="en-US" b="0"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80" y="2438400"/>
            <a:ext cx="7743825"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136" y="3733800"/>
            <a:ext cx="672465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65869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Your Form</a:t>
            </a:r>
            <a:endParaRPr lang="en-US" dirty="0"/>
          </a:p>
        </p:txBody>
      </p:sp>
      <p:sp>
        <p:nvSpPr>
          <p:cNvPr id="3" name="Content Placeholder 2"/>
          <p:cNvSpPr>
            <a:spLocks noGrp="1"/>
          </p:cNvSpPr>
          <p:nvPr>
            <p:ph idx="4294967295"/>
          </p:nvPr>
        </p:nvSpPr>
        <p:spPr>
          <a:xfrm>
            <a:off x="935038" y="1249363"/>
            <a:ext cx="8208962" cy="4679950"/>
          </a:xfrm>
        </p:spPr>
        <p:txBody>
          <a:bodyPr>
            <a:noAutofit/>
          </a:bodyPr>
          <a:lstStyle/>
          <a:p>
            <a:pPr marL="342900" lvl="0" indent="-342900">
              <a:buFont typeface="Wingdings" pitchFamily="2" charset="2"/>
              <a:buChar char="v"/>
            </a:pPr>
            <a:endParaRPr lang="en-US" sz="1200" dirty="0" smtClean="0">
              <a:solidFill>
                <a:srgbClr val="000000"/>
              </a:solidFill>
            </a:endParaRPr>
          </a:p>
          <a:p>
            <a:pPr marL="342900" lvl="0" indent="-342900">
              <a:buFont typeface="Wingdings" pitchFamily="2" charset="2"/>
              <a:buChar char="v"/>
            </a:pPr>
            <a:endParaRPr lang="en-US" sz="1200" dirty="0" smtClean="0">
              <a:solidFill>
                <a:srgbClr val="000000"/>
              </a:solidFill>
            </a:endParaRPr>
          </a:p>
          <a:p>
            <a:pPr marL="342900" lvl="0" indent="-342900">
              <a:buFont typeface="Wingdings" pitchFamily="2" charset="2"/>
              <a:buChar char="v"/>
            </a:pPr>
            <a:r>
              <a:rPr lang="en-US" sz="1200" dirty="0" smtClean="0">
                <a:solidFill>
                  <a:srgbClr val="000000"/>
                </a:solidFill>
              </a:rPr>
              <a:t>Now its time to add </a:t>
            </a:r>
            <a:r>
              <a:rPr lang="en-US" sz="1200" dirty="0" err="1" smtClean="0">
                <a:solidFill>
                  <a:srgbClr val="000000"/>
                </a:solidFill>
              </a:rPr>
              <a:t>CheckBox</a:t>
            </a:r>
            <a:r>
              <a:rPr lang="en-US" sz="1200" dirty="0" smtClean="0">
                <a:solidFill>
                  <a:srgbClr val="000000"/>
                </a:solidFill>
              </a:rPr>
              <a:t> control to your form. Go to Toolbox and add </a:t>
            </a:r>
            <a:r>
              <a:rPr lang="en-US" sz="1200" dirty="0" err="1" smtClean="0">
                <a:solidFill>
                  <a:srgbClr val="000000"/>
                </a:solidFill>
              </a:rPr>
              <a:t>CheckBox</a:t>
            </a:r>
            <a:r>
              <a:rPr lang="en-US" sz="1200" dirty="0" smtClean="0">
                <a:solidFill>
                  <a:srgbClr val="000000"/>
                </a:solidFill>
              </a:rPr>
              <a:t> control on your form.</a:t>
            </a:r>
          </a:p>
          <a:p>
            <a:pPr marL="342900" lvl="0" indent="-342900">
              <a:buFont typeface="Wingdings" pitchFamily="2" charset="2"/>
              <a:buChar char="v"/>
            </a:pPr>
            <a:endParaRPr lang="en-US" sz="1200" dirty="0">
              <a:solidFill>
                <a:srgbClr val="000000"/>
              </a:solidFill>
            </a:endParaRPr>
          </a:p>
          <a:p>
            <a:pPr marL="342900" lvl="0" indent="-342900">
              <a:buFont typeface="Wingdings" pitchFamily="2" charset="2"/>
              <a:buChar char="v"/>
            </a:pPr>
            <a:endParaRPr lang="en-US" sz="1200" dirty="0" smtClean="0">
              <a:solidFill>
                <a:srgbClr val="000000"/>
              </a:solidFill>
            </a:endParaRPr>
          </a:p>
          <a:p>
            <a:pPr marL="342900" lvl="0" indent="-342900">
              <a:buFont typeface="Wingdings" pitchFamily="2" charset="2"/>
              <a:buChar char="v"/>
            </a:pPr>
            <a:endParaRPr lang="en-US" sz="1200" dirty="0">
              <a:solidFill>
                <a:srgbClr val="000000"/>
              </a:solidFill>
            </a:endParaRPr>
          </a:p>
          <a:p>
            <a:pPr marL="342900" lvl="0" indent="-342900">
              <a:buFont typeface="Wingdings" pitchFamily="2" charset="2"/>
              <a:buChar char="v"/>
            </a:pPr>
            <a:endParaRPr lang="en-US" sz="1200" dirty="0" smtClean="0">
              <a:solidFill>
                <a:srgbClr val="000000"/>
              </a:solidFill>
            </a:endParaRPr>
          </a:p>
          <a:p>
            <a:pPr marL="342900" lvl="0" indent="-342900">
              <a:buFont typeface="Wingdings" pitchFamily="2" charset="2"/>
              <a:buChar char="v"/>
            </a:pPr>
            <a:endParaRPr lang="en-US" sz="1200" dirty="0">
              <a:solidFill>
                <a:srgbClr val="000000"/>
              </a:solidFill>
            </a:endParaRPr>
          </a:p>
          <a:p>
            <a:pPr marL="342900" lvl="0" indent="-342900">
              <a:buFont typeface="Wingdings" pitchFamily="2" charset="2"/>
              <a:buChar char="v"/>
            </a:pPr>
            <a:endParaRPr lang="en-US" sz="1200" dirty="0" smtClean="0">
              <a:solidFill>
                <a:srgbClr val="000000"/>
              </a:solidFill>
            </a:endParaRPr>
          </a:p>
          <a:p>
            <a:pPr marL="342900" lvl="0" indent="-342900">
              <a:buFont typeface="Wingdings" pitchFamily="2" charset="2"/>
              <a:buChar char="v"/>
            </a:pPr>
            <a:endParaRPr lang="en-US" sz="1200" dirty="0">
              <a:solidFill>
                <a:srgbClr val="000000"/>
              </a:solidFill>
            </a:endParaRPr>
          </a:p>
          <a:p>
            <a:pPr marL="342900" lvl="0" indent="-342900">
              <a:buFont typeface="Wingdings" pitchFamily="2" charset="2"/>
              <a:buChar char="v"/>
            </a:pPr>
            <a:endParaRPr lang="en-US" sz="1200" dirty="0" smtClean="0">
              <a:solidFill>
                <a:srgbClr val="000000"/>
              </a:solidFill>
            </a:endParaRPr>
          </a:p>
          <a:p>
            <a:pPr marL="342900" lvl="0" indent="-342900">
              <a:buFont typeface="Wingdings" pitchFamily="2" charset="2"/>
              <a:buChar char="v"/>
            </a:pPr>
            <a:endParaRPr lang="en-US" sz="1200" dirty="0">
              <a:solidFill>
                <a:srgbClr val="000000"/>
              </a:solidFill>
            </a:endParaRPr>
          </a:p>
          <a:p>
            <a:pPr marL="342900" lvl="0" indent="-342900">
              <a:buFont typeface="Wingdings" pitchFamily="2" charset="2"/>
              <a:buChar char="v"/>
            </a:pPr>
            <a:endParaRPr lang="en-US" sz="1200" dirty="0" smtClean="0">
              <a:solidFill>
                <a:srgbClr val="000000"/>
              </a:solidFill>
            </a:endParaRPr>
          </a:p>
          <a:p>
            <a:pPr marL="342900" lvl="0" indent="-342900">
              <a:buFont typeface="Wingdings" pitchFamily="2" charset="2"/>
              <a:buChar char="v"/>
            </a:pPr>
            <a:endParaRPr lang="en-US" sz="1200" dirty="0">
              <a:solidFill>
                <a:srgbClr val="000000"/>
              </a:solidFill>
            </a:endParaRPr>
          </a:p>
          <a:p>
            <a:pPr marL="342900" lvl="0" indent="-342900">
              <a:buFont typeface="Wingdings" pitchFamily="2" charset="2"/>
              <a:buChar char="v"/>
            </a:pPr>
            <a:endParaRPr lang="en-US" sz="1200" dirty="0" smtClean="0">
              <a:solidFill>
                <a:srgbClr val="000000"/>
              </a:solidFill>
            </a:endParaRPr>
          </a:p>
          <a:p>
            <a:pPr marL="342900" lvl="0" indent="-342900">
              <a:buFont typeface="Wingdings" pitchFamily="2" charset="2"/>
              <a:buChar char="v"/>
            </a:pPr>
            <a:endParaRPr lang="en-US" sz="1200" dirty="0">
              <a:solidFill>
                <a:srgbClr val="000000"/>
              </a:solidFill>
            </a:endParaRPr>
          </a:p>
          <a:p>
            <a:pPr marL="342900" lvl="0" indent="-342900">
              <a:buFont typeface="Wingdings" pitchFamily="2" charset="2"/>
              <a:buChar char="v"/>
            </a:pPr>
            <a:r>
              <a:rPr lang="en-US" sz="1200" dirty="0" smtClean="0">
                <a:solidFill>
                  <a:srgbClr val="000000"/>
                </a:solidFill>
              </a:rPr>
              <a:t>Double click on this </a:t>
            </a:r>
            <a:r>
              <a:rPr lang="en-US" sz="1200" dirty="0" err="1" smtClean="0">
                <a:solidFill>
                  <a:srgbClr val="000000"/>
                </a:solidFill>
              </a:rPr>
              <a:t>CheckBox</a:t>
            </a:r>
            <a:r>
              <a:rPr lang="en-US" sz="1200" dirty="0" smtClean="0">
                <a:solidFill>
                  <a:srgbClr val="000000"/>
                </a:solidFill>
              </a:rPr>
              <a:t> to write code for the same. Write below code to display message box.</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1965" y="1905000"/>
            <a:ext cx="3381375"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876800"/>
            <a:ext cx="68199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4840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Picture Placeholder 2"/>
          <p:cNvSpPr>
            <a:spLocks noGrp="1"/>
          </p:cNvSpPr>
          <p:nvPr>
            <p:ph type="pic" sz="quarter" idx="13"/>
          </p:nvPr>
        </p:nvSpPr>
        <p:spPr/>
      </p:sp>
      <p:sp>
        <p:nvSpPr>
          <p:cNvPr id="5" name="Content Placeholder 3"/>
          <p:cNvSpPr>
            <a:spLocks noGrp="1"/>
          </p:cNvSpPr>
          <p:nvPr>
            <p:ph type="body" sz="quarter" idx="14"/>
          </p:nvPr>
        </p:nvSpPr>
        <p:spPr/>
        <p:txBody>
          <a:bodyPr/>
          <a:lstStyle/>
          <a:p>
            <a:pPr lvl="2"/>
            <a:r>
              <a:rPr lang="en-US" sz="1200" dirty="0" smtClean="0"/>
              <a:t>Create Windows Application</a:t>
            </a:r>
          </a:p>
          <a:p>
            <a:pPr lvl="2"/>
            <a:r>
              <a:rPr lang="en-US" sz="1200" dirty="0" smtClean="0"/>
              <a:t>Execute Your Application</a:t>
            </a:r>
          </a:p>
          <a:p>
            <a:pPr lvl="2"/>
            <a:r>
              <a:rPr lang="en-US" sz="1200" dirty="0" smtClean="0"/>
              <a:t>Set Form Properties</a:t>
            </a:r>
          </a:p>
          <a:p>
            <a:pPr lvl="2"/>
            <a:r>
              <a:rPr lang="en-US" sz="1200" dirty="0" smtClean="0"/>
              <a:t>Layout Your Form</a:t>
            </a:r>
          </a:p>
          <a:p>
            <a:pPr lvl="2"/>
            <a:r>
              <a:rPr lang="en-US" sz="1200" dirty="0" smtClean="0"/>
              <a:t>Name Your Controls</a:t>
            </a:r>
          </a:p>
          <a:p>
            <a:pPr lvl="2"/>
            <a:r>
              <a:rPr lang="en-US" sz="1200" dirty="0" smtClean="0"/>
              <a:t>Rearranging The Controls</a:t>
            </a:r>
          </a:p>
          <a:p>
            <a:pPr lvl="2"/>
            <a:r>
              <a:rPr lang="en-US" sz="1200" dirty="0" smtClean="0"/>
              <a:t>Write code using IntelliSense and code snippets</a:t>
            </a:r>
          </a:p>
          <a:p>
            <a:pPr lvl="2"/>
            <a:r>
              <a:rPr lang="en-US" sz="1200" dirty="0" smtClean="0"/>
              <a:t>Write event handler methods</a:t>
            </a:r>
          </a:p>
          <a:p>
            <a:endParaRPr lang="en-US" sz="1200" dirty="0"/>
          </a:p>
          <a:p>
            <a:r>
              <a:rPr lang="en-US" sz="1200" dirty="0"/>
              <a:t>This presentation will mainly use Visual Basic delivered with Visual Studio </a:t>
            </a:r>
            <a:r>
              <a:rPr lang="en-US" sz="1200" dirty="0" smtClean="0"/>
              <a:t>2012.  </a:t>
            </a:r>
            <a:endParaRPr lang="en-US" sz="1200" dirty="0"/>
          </a:p>
          <a:p>
            <a:endParaRPr lang="en-US" sz="1200" dirty="0" smtClean="0"/>
          </a:p>
        </p:txBody>
      </p:sp>
    </p:spTree>
    <p:extLst>
      <p:ext uri="{BB962C8B-B14F-4D97-AF65-F5344CB8AC3E}">
        <p14:creationId xmlns:p14="http://schemas.microsoft.com/office/powerpoint/2010/main" val="15558731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Your Form</a:t>
            </a:r>
            <a:endParaRPr lang="en-US" dirty="0"/>
          </a:p>
        </p:txBody>
      </p:sp>
      <p:sp>
        <p:nvSpPr>
          <p:cNvPr id="3" name="Content Placeholder 2"/>
          <p:cNvSpPr>
            <a:spLocks noGrp="1"/>
          </p:cNvSpPr>
          <p:nvPr>
            <p:ph idx="4294967295"/>
          </p:nvPr>
        </p:nvSpPr>
        <p:spPr>
          <a:xfrm>
            <a:off x="935038" y="1249363"/>
            <a:ext cx="8208962" cy="4679950"/>
          </a:xfrm>
        </p:spPr>
        <p:txBody>
          <a:bodyPr>
            <a:noAutofit/>
          </a:bodyPr>
          <a:lstStyle/>
          <a:p>
            <a:pPr marL="342900" lvl="0" indent="-342900">
              <a:buFont typeface="Wingdings" pitchFamily="2" charset="2"/>
              <a:buChar char="v"/>
            </a:pPr>
            <a:endParaRPr lang="en-US" sz="1200" dirty="0" smtClean="0">
              <a:solidFill>
                <a:srgbClr val="000000"/>
              </a:solidFill>
            </a:endParaRPr>
          </a:p>
          <a:p>
            <a:pPr marL="342900" lvl="0" indent="-342900">
              <a:buFont typeface="Wingdings" pitchFamily="2" charset="2"/>
              <a:buChar char="v"/>
            </a:pPr>
            <a:endParaRPr lang="en-US" sz="1200" dirty="0" smtClean="0">
              <a:solidFill>
                <a:srgbClr val="000000"/>
              </a:solidFill>
            </a:endParaRPr>
          </a:p>
          <a:p>
            <a:pPr marL="342900" lvl="0" indent="-342900">
              <a:buFont typeface="Wingdings" pitchFamily="2" charset="2"/>
              <a:buChar char="v"/>
            </a:pPr>
            <a:r>
              <a:rPr lang="en-US" sz="1200" dirty="0" smtClean="0">
                <a:solidFill>
                  <a:srgbClr val="000000"/>
                </a:solidFill>
              </a:rPr>
              <a:t>How to add “</a:t>
            </a:r>
            <a:r>
              <a:rPr lang="en-US" sz="1200" dirty="0" err="1" smtClean="0">
                <a:solidFill>
                  <a:srgbClr val="000000"/>
                </a:solidFill>
              </a:rPr>
              <a:t>RadioButton</a:t>
            </a:r>
            <a:r>
              <a:rPr lang="en-US" sz="1200" dirty="0" smtClean="0">
                <a:solidFill>
                  <a:srgbClr val="000000"/>
                </a:solidFill>
              </a:rPr>
              <a:t>” control to your form? To add a “</a:t>
            </a:r>
            <a:r>
              <a:rPr lang="en-US" sz="1200" dirty="0" err="1" smtClean="0">
                <a:solidFill>
                  <a:srgbClr val="000000"/>
                </a:solidFill>
              </a:rPr>
              <a:t>RadioButton</a:t>
            </a:r>
            <a:r>
              <a:rPr lang="en-US" sz="1200" dirty="0" smtClean="0">
                <a:solidFill>
                  <a:srgbClr val="000000"/>
                </a:solidFill>
              </a:rPr>
              <a:t>” control you must use “</a:t>
            </a:r>
            <a:r>
              <a:rPr lang="en-US" sz="1200" dirty="0" err="1" smtClean="0">
                <a:solidFill>
                  <a:srgbClr val="000000"/>
                </a:solidFill>
              </a:rPr>
              <a:t>GroupBox</a:t>
            </a:r>
            <a:r>
              <a:rPr lang="en-US" sz="1200" dirty="0" smtClean="0">
                <a:solidFill>
                  <a:srgbClr val="000000"/>
                </a:solidFill>
              </a:rPr>
              <a:t>” control first.  Go to Toolbox and add “</a:t>
            </a:r>
            <a:r>
              <a:rPr lang="en-US" sz="1200" dirty="0" err="1">
                <a:solidFill>
                  <a:srgbClr val="000000"/>
                </a:solidFill>
              </a:rPr>
              <a:t>GroupBox</a:t>
            </a:r>
            <a:r>
              <a:rPr lang="en-US" sz="1200" dirty="0" smtClean="0">
                <a:solidFill>
                  <a:srgbClr val="000000"/>
                </a:solidFill>
              </a:rPr>
              <a:t>” control first and then add as many “</a:t>
            </a:r>
            <a:r>
              <a:rPr lang="en-US" sz="1200" dirty="0" err="1" smtClean="0">
                <a:solidFill>
                  <a:srgbClr val="000000"/>
                </a:solidFill>
              </a:rPr>
              <a:t>RadioButton</a:t>
            </a:r>
            <a:r>
              <a:rPr lang="en-US" sz="1200" dirty="0" smtClean="0">
                <a:solidFill>
                  <a:srgbClr val="000000"/>
                </a:solidFill>
              </a:rPr>
              <a:t>” Controls as you want. “</a:t>
            </a:r>
            <a:r>
              <a:rPr lang="en-US" sz="1200" dirty="0" err="1" smtClean="0">
                <a:solidFill>
                  <a:srgbClr val="000000"/>
                </a:solidFill>
              </a:rPr>
              <a:t>RadioButton</a:t>
            </a:r>
            <a:r>
              <a:rPr lang="en-US" sz="1200" dirty="0" smtClean="0">
                <a:solidFill>
                  <a:srgbClr val="000000"/>
                </a:solidFill>
              </a:rPr>
              <a:t>” </a:t>
            </a:r>
            <a:r>
              <a:rPr lang="en-US" sz="1200" dirty="0" err="1" smtClean="0">
                <a:solidFill>
                  <a:srgbClr val="000000"/>
                </a:solidFill>
              </a:rPr>
              <a:t>contorls</a:t>
            </a:r>
            <a:r>
              <a:rPr lang="en-US" sz="1200" dirty="0" smtClean="0">
                <a:solidFill>
                  <a:srgbClr val="000000"/>
                </a:solidFill>
              </a:rPr>
              <a:t> are </a:t>
            </a:r>
            <a:r>
              <a:rPr lang="en-US" sz="1200" dirty="0" err="1" smtClean="0">
                <a:solidFill>
                  <a:srgbClr val="000000"/>
                </a:solidFill>
              </a:rPr>
              <a:t>groupped</a:t>
            </a:r>
            <a:r>
              <a:rPr lang="en-US" sz="1200" dirty="0" smtClean="0">
                <a:solidFill>
                  <a:srgbClr val="000000"/>
                </a:solidFill>
              </a:rPr>
              <a:t> because application user will be given a chance to select only one option at a time.</a:t>
            </a:r>
          </a:p>
          <a:p>
            <a:pPr marL="342900" lvl="0" indent="-342900">
              <a:buFont typeface="Wingdings" pitchFamily="2" charset="2"/>
              <a:buChar char="v"/>
            </a:pPr>
            <a:endParaRPr lang="en-US" sz="1200" dirty="0">
              <a:solidFill>
                <a:srgbClr val="000000"/>
              </a:solidFill>
            </a:endParaRPr>
          </a:p>
          <a:p>
            <a:pPr marL="342900" lvl="0" indent="-342900">
              <a:buFont typeface="Wingdings" pitchFamily="2" charset="2"/>
              <a:buChar char="v"/>
            </a:pPr>
            <a:endParaRPr lang="en-US" sz="1200" dirty="0" smtClean="0">
              <a:solidFill>
                <a:srgbClr val="000000"/>
              </a:solidFill>
            </a:endParaRPr>
          </a:p>
          <a:p>
            <a:pPr marL="342900" lvl="0" indent="-342900">
              <a:buFont typeface="Wingdings" pitchFamily="2" charset="2"/>
              <a:buChar char="v"/>
            </a:pPr>
            <a:endParaRPr lang="en-US" sz="1200" dirty="0">
              <a:solidFill>
                <a:srgbClr val="000000"/>
              </a:solidFill>
            </a:endParaRPr>
          </a:p>
          <a:p>
            <a:pPr marL="342900" lvl="0" indent="-342900">
              <a:buFont typeface="Wingdings" pitchFamily="2" charset="2"/>
              <a:buChar char="v"/>
            </a:pPr>
            <a:endParaRPr lang="en-US" sz="1200" dirty="0" smtClean="0">
              <a:solidFill>
                <a:srgbClr val="000000"/>
              </a:solidFill>
            </a:endParaRPr>
          </a:p>
          <a:p>
            <a:pPr marL="342900" lvl="0" indent="-342900">
              <a:buFont typeface="Wingdings" pitchFamily="2" charset="2"/>
              <a:buChar char="v"/>
            </a:pPr>
            <a:endParaRPr lang="en-US" sz="1200" dirty="0">
              <a:solidFill>
                <a:srgbClr val="000000"/>
              </a:solidFill>
            </a:endParaRPr>
          </a:p>
          <a:p>
            <a:pPr marL="342900" lvl="0" indent="-342900">
              <a:buFont typeface="Wingdings" pitchFamily="2" charset="2"/>
              <a:buChar char="v"/>
            </a:pPr>
            <a:endParaRPr lang="en-US" sz="1200" dirty="0" smtClean="0">
              <a:solidFill>
                <a:srgbClr val="000000"/>
              </a:solidFill>
            </a:endParaRPr>
          </a:p>
          <a:p>
            <a:pPr marL="342900" lvl="0" indent="-342900">
              <a:buFont typeface="Wingdings" pitchFamily="2" charset="2"/>
              <a:buChar char="v"/>
            </a:pPr>
            <a:endParaRPr lang="en-US" sz="1200" dirty="0">
              <a:solidFill>
                <a:srgbClr val="000000"/>
              </a:solidFill>
            </a:endParaRPr>
          </a:p>
          <a:p>
            <a:pPr marL="342900" lvl="0" indent="-342900">
              <a:buFont typeface="Wingdings" pitchFamily="2" charset="2"/>
              <a:buChar char="v"/>
            </a:pPr>
            <a:endParaRPr lang="en-US" sz="1200" dirty="0" smtClean="0">
              <a:solidFill>
                <a:srgbClr val="000000"/>
              </a:solidFill>
            </a:endParaRPr>
          </a:p>
          <a:p>
            <a:pPr marL="342900" lvl="0" indent="-342900">
              <a:buFont typeface="Wingdings" pitchFamily="2" charset="2"/>
              <a:buChar char="v"/>
            </a:pPr>
            <a:endParaRPr lang="en-US" sz="1200" dirty="0">
              <a:solidFill>
                <a:srgbClr val="000000"/>
              </a:solidFill>
            </a:endParaRPr>
          </a:p>
          <a:p>
            <a:pPr marL="342900" lvl="0" indent="-342900">
              <a:buFont typeface="Wingdings" pitchFamily="2" charset="2"/>
              <a:buChar char="v"/>
            </a:pPr>
            <a:endParaRPr lang="en-US" sz="1200" dirty="0" smtClean="0">
              <a:solidFill>
                <a:srgbClr val="000000"/>
              </a:solidFill>
            </a:endParaRPr>
          </a:p>
          <a:p>
            <a:pPr marL="342900" lvl="0" indent="-342900">
              <a:buFont typeface="Wingdings" pitchFamily="2" charset="2"/>
              <a:buChar char="v"/>
            </a:pPr>
            <a:endParaRPr lang="en-US" sz="1200" dirty="0">
              <a:solidFill>
                <a:srgbClr val="000000"/>
              </a:solidFill>
            </a:endParaRPr>
          </a:p>
          <a:p>
            <a:pPr marL="342900" lvl="0" indent="-342900">
              <a:buFont typeface="Wingdings" pitchFamily="2" charset="2"/>
              <a:buChar char="v"/>
            </a:pPr>
            <a:endParaRPr lang="en-US" sz="1200" dirty="0" smtClean="0">
              <a:solidFill>
                <a:srgbClr val="000000"/>
              </a:solidFill>
            </a:endParaRPr>
          </a:p>
          <a:p>
            <a:pPr marL="342900" lvl="0" indent="-342900">
              <a:buFont typeface="Wingdings" pitchFamily="2" charset="2"/>
              <a:buChar char="v"/>
            </a:pPr>
            <a:endParaRPr lang="en-US" sz="1200" dirty="0">
              <a:solidFill>
                <a:srgbClr val="000000"/>
              </a:solidFill>
            </a:endParaRPr>
          </a:p>
          <a:p>
            <a:pPr marL="342900" lvl="0" indent="-342900">
              <a:buFont typeface="Wingdings" pitchFamily="2" charset="2"/>
              <a:buChar char="v"/>
            </a:pPr>
            <a:endParaRPr lang="en-US" sz="1200" dirty="0" smtClean="0">
              <a:solidFill>
                <a:srgbClr val="000000"/>
              </a:solidFill>
            </a:endParaRPr>
          </a:p>
          <a:p>
            <a:pPr marL="342900" lvl="0" indent="-342900">
              <a:buFont typeface="Wingdings" pitchFamily="2" charset="2"/>
              <a:buChar char="v"/>
            </a:pPr>
            <a:r>
              <a:rPr lang="en-US" sz="1200" dirty="0" smtClean="0">
                <a:solidFill>
                  <a:srgbClr val="000000"/>
                </a:solidFill>
              </a:rPr>
              <a:t>Double click on this “</a:t>
            </a:r>
            <a:r>
              <a:rPr lang="en-US" sz="1200" dirty="0" err="1" smtClean="0">
                <a:solidFill>
                  <a:srgbClr val="000000"/>
                </a:solidFill>
              </a:rPr>
              <a:t>RadioButton</a:t>
            </a:r>
            <a:r>
              <a:rPr lang="en-US" sz="1200" dirty="0" smtClean="0">
                <a:solidFill>
                  <a:srgbClr val="000000"/>
                </a:solidFill>
              </a:rPr>
              <a:t>” to write code for the same. Write below code to display message box.</a:t>
            </a:r>
          </a:p>
          <a:p>
            <a:pPr marL="342900" lvl="0" indent="-342900">
              <a:buFont typeface="Wingdings" pitchFamily="2" charset="2"/>
              <a:buChar char="v"/>
            </a:pPr>
            <a:endParaRPr lang="en-US" sz="1200" dirty="0" smtClean="0">
              <a:solidFill>
                <a:srgbClr val="000000"/>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3110" y="2286000"/>
            <a:ext cx="2407158" cy="2804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486400"/>
            <a:ext cx="6870700"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0837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Your Button Controls</a:t>
            </a:r>
          </a:p>
        </p:txBody>
      </p:sp>
      <p:sp>
        <p:nvSpPr>
          <p:cNvPr id="3" name="Content Placeholder 2"/>
          <p:cNvSpPr>
            <a:spLocks noGrp="1"/>
          </p:cNvSpPr>
          <p:nvPr>
            <p:ph idx="4294967295"/>
          </p:nvPr>
        </p:nvSpPr>
        <p:spPr>
          <a:xfrm>
            <a:off x="457200" y="1258298"/>
            <a:ext cx="8534400" cy="2865437"/>
          </a:xfrm>
        </p:spPr>
        <p:txBody>
          <a:bodyPr>
            <a:noAutofit/>
          </a:bodyPr>
          <a:lstStyle/>
          <a:p>
            <a:r>
              <a:rPr lang="en-US" b="0" dirty="0" smtClean="0"/>
              <a:t>To </a:t>
            </a:r>
            <a:r>
              <a:rPr lang="en-US" b="0" dirty="0"/>
              <a:t>name </a:t>
            </a:r>
            <a:r>
              <a:rPr lang="en-US" b="0" dirty="0" smtClean="0"/>
              <a:t>controls on your form</a:t>
            </a:r>
          </a:p>
          <a:p>
            <a:pPr marL="171450" indent="-171450">
              <a:buFont typeface="Wingdings" pitchFamily="2" charset="2"/>
              <a:buChar char="ü"/>
            </a:pPr>
            <a:endParaRPr lang="en-US" dirty="0" smtClean="0"/>
          </a:p>
          <a:p>
            <a:pPr marL="171450" indent="-171450">
              <a:buFont typeface="Wingdings" pitchFamily="2" charset="2"/>
              <a:buChar char="ü"/>
            </a:pPr>
            <a:r>
              <a:rPr lang="en-US" dirty="0" smtClean="0"/>
              <a:t>There </a:t>
            </a:r>
            <a:r>
              <a:rPr lang="en-US" dirty="0"/>
              <a:t>are four controls on your form, and the IDE named them button1, </a:t>
            </a:r>
            <a:r>
              <a:rPr lang="en-US" dirty="0" smtClean="0"/>
              <a:t>CheckBox1, RadioButton1, </a:t>
            </a:r>
            <a:r>
              <a:rPr lang="en-US" dirty="0"/>
              <a:t>and </a:t>
            </a:r>
            <a:r>
              <a:rPr lang="en-US" dirty="0" smtClean="0"/>
              <a:t>RadioButton2. </a:t>
            </a:r>
            <a:r>
              <a:rPr lang="en-US" dirty="0"/>
              <a:t>By just looking at their current names, you don't know which </a:t>
            </a:r>
            <a:r>
              <a:rPr lang="en-US" dirty="0" smtClean="0"/>
              <a:t>control has which functionality. </a:t>
            </a:r>
            <a:r>
              <a:rPr lang="en-US" dirty="0"/>
              <a:t>That's why naming </a:t>
            </a:r>
            <a:r>
              <a:rPr lang="en-US" b="0" dirty="0"/>
              <a:t>your </a:t>
            </a:r>
            <a:r>
              <a:rPr lang="en-US" b="0" dirty="0" smtClean="0"/>
              <a:t>controls </a:t>
            </a:r>
            <a:r>
              <a:rPr lang="en-US" b="0" dirty="0"/>
              <a:t>is </a:t>
            </a:r>
            <a:r>
              <a:rPr lang="en-US" b="0" dirty="0" smtClean="0"/>
              <a:t>always helpful</a:t>
            </a:r>
            <a:r>
              <a:rPr lang="en-US" b="0" dirty="0"/>
              <a:t>. </a:t>
            </a:r>
            <a:r>
              <a:rPr lang="en-US" b="0" dirty="0" smtClean="0"/>
              <a:t> </a:t>
            </a:r>
          </a:p>
          <a:p>
            <a:pPr marL="171450" indent="-171450">
              <a:buFont typeface="Wingdings" pitchFamily="2" charset="2"/>
              <a:buChar char="ü"/>
            </a:pPr>
            <a:endParaRPr lang="en-US" b="0" dirty="0" smtClean="0"/>
          </a:p>
          <a:p>
            <a:pPr marL="171450" indent="-171450">
              <a:buFont typeface="Wingdings" pitchFamily="2" charset="2"/>
              <a:buChar char="ü"/>
            </a:pPr>
            <a:r>
              <a:rPr lang="en-US" b="0" dirty="0" smtClean="0"/>
              <a:t>Click </a:t>
            </a:r>
            <a:r>
              <a:rPr lang="en-US" b="0" dirty="0"/>
              <a:t>the Close </a:t>
            </a:r>
            <a:r>
              <a:rPr lang="en-US" dirty="0" smtClean="0"/>
              <a:t>Button1</a:t>
            </a:r>
            <a:r>
              <a:rPr lang="en-US" b="0" dirty="0" smtClean="0"/>
              <a:t>. </a:t>
            </a:r>
            <a:r>
              <a:rPr lang="en-US" b="0" dirty="0"/>
              <a:t>(If you still have all the </a:t>
            </a:r>
            <a:r>
              <a:rPr lang="en-US" b="0" dirty="0" smtClean="0"/>
              <a:t>controls selected</a:t>
            </a:r>
            <a:r>
              <a:rPr lang="en-US" b="0" dirty="0"/>
              <a:t>, press the ESC key to cancel the selection.) Scroll in the Properties window until you see the (Name) property. (The (Name) property is near the top when the properties are alphabetical.) Change the name to </a:t>
            </a:r>
            <a:r>
              <a:rPr lang="en-US" b="0" dirty="0" err="1"/>
              <a:t>closeButton</a:t>
            </a:r>
            <a:r>
              <a:rPr lang="en-US" b="0" dirty="0"/>
              <a:t>, as shown in the following picture.</a:t>
            </a:r>
          </a:p>
          <a:p>
            <a:pPr marL="1562100" lvl="5" indent="-342900">
              <a:buFont typeface="Wingdings" pitchFamily="2" charset="2"/>
              <a:buChar char="v"/>
            </a:pPr>
            <a:r>
              <a:rPr lang="en-US" dirty="0" smtClean="0"/>
              <a:t>If </a:t>
            </a:r>
            <a:r>
              <a:rPr lang="en-US" dirty="0"/>
              <a:t>you try changing the name of your button to close Button, with a space between the words close and Button, the IDE displays an error message: "Property value is not valid." Spaces (and a few other characters) are not allowed in control names. </a:t>
            </a:r>
          </a:p>
          <a:p>
            <a:pPr marL="342900" indent="-342900">
              <a:buFont typeface="Wingdings" pitchFamily="2" charset="2"/>
              <a:buChar char="ü"/>
            </a:pPr>
            <a:endParaRPr lang="en-US" b="0" dirty="0"/>
          </a:p>
          <a:p>
            <a:pPr marL="342900" indent="-342900">
              <a:buFont typeface="Wingdings" pitchFamily="2" charset="2"/>
              <a:buChar char="ü"/>
            </a:pPr>
            <a:endParaRPr lang="en-US" b="0" dirty="0" smtClean="0"/>
          </a:p>
          <a:p>
            <a:pPr marL="342900" indent="-342900">
              <a:buFont typeface="Wingdings" pitchFamily="2" charset="2"/>
              <a:buChar char="ü"/>
            </a:pPr>
            <a:endParaRPr lang="en-US" b="0" dirty="0"/>
          </a:p>
          <a:p>
            <a:pPr marL="342900" indent="-342900">
              <a:buFont typeface="Wingdings" pitchFamily="2" charset="2"/>
              <a:buChar char="ü"/>
            </a:pPr>
            <a:endParaRPr lang="en-US" b="0" dirty="0"/>
          </a:p>
          <a:p>
            <a:pPr marL="342900" indent="-342900">
              <a:buFont typeface="Wingdings" pitchFamily="2" charset="2"/>
              <a:buChar char="ü"/>
            </a:pPr>
            <a:endParaRPr lang="en-US" b="0" dirty="0" smtClean="0"/>
          </a:p>
          <a:p>
            <a:pPr marL="342900" indent="-342900">
              <a:buFont typeface="Wingdings" pitchFamily="2" charset="2"/>
              <a:buChar char="ü"/>
            </a:pPr>
            <a:endParaRPr lang="en-US" b="0" dirty="0"/>
          </a:p>
          <a:p>
            <a:pPr marL="342900" indent="-342900">
              <a:buFont typeface="Wingdings" pitchFamily="2" charset="2"/>
              <a:buChar char="ü"/>
            </a:pPr>
            <a:endParaRPr lang="en-US" b="0" dirty="0"/>
          </a:p>
          <a:p>
            <a:pPr marL="342900" indent="-342900">
              <a:buFont typeface="Wingdings" pitchFamily="2" charset="2"/>
              <a:buChar char="ü"/>
            </a:pPr>
            <a:endParaRPr lang="en-US" b="0" dirty="0" smtClean="0"/>
          </a:p>
          <a:p>
            <a:pPr marL="342900" indent="-342900">
              <a:buFont typeface="Wingdings" pitchFamily="2" charset="2"/>
              <a:buChar char="ü"/>
            </a:pPr>
            <a:endParaRPr lang="en-US" b="0" dirty="0"/>
          </a:p>
          <a:p>
            <a:pPr marL="342900" indent="-342900">
              <a:buFont typeface="Wingdings" pitchFamily="2" charset="2"/>
              <a:buChar char="ü"/>
            </a:pPr>
            <a:endParaRPr lang="en-US" b="0" dirty="0" smtClean="0"/>
          </a:p>
        </p:txBody>
      </p:sp>
    </p:spTree>
    <p:extLst>
      <p:ext uri="{BB962C8B-B14F-4D97-AF65-F5344CB8AC3E}">
        <p14:creationId xmlns:p14="http://schemas.microsoft.com/office/powerpoint/2010/main" val="33226542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Your Button Controls</a:t>
            </a:r>
          </a:p>
        </p:txBody>
      </p:sp>
      <p:sp>
        <p:nvSpPr>
          <p:cNvPr id="3" name="Content Placeholder 2"/>
          <p:cNvSpPr>
            <a:spLocks noGrp="1"/>
          </p:cNvSpPr>
          <p:nvPr>
            <p:ph idx="4294967295"/>
          </p:nvPr>
        </p:nvSpPr>
        <p:spPr>
          <a:xfrm>
            <a:off x="457200" y="1258298"/>
            <a:ext cx="8534400" cy="2865437"/>
          </a:xfrm>
        </p:spPr>
        <p:txBody>
          <a:bodyPr>
            <a:noAutofit/>
          </a:bodyPr>
          <a:lstStyle/>
          <a:p>
            <a:pPr marL="533400" lvl="1" indent="-342900">
              <a:buFont typeface="Wingdings" pitchFamily="2" charset="2"/>
              <a:buChar char="v"/>
            </a:pPr>
            <a:endParaRPr lang="en-US" dirty="0"/>
          </a:p>
          <a:p>
            <a:pPr marL="171450" indent="-171450">
              <a:buFont typeface="Wingdings" pitchFamily="2" charset="2"/>
              <a:buChar char="ü"/>
            </a:pPr>
            <a:r>
              <a:rPr lang="en-US" b="0" dirty="0" smtClean="0"/>
              <a:t>Rename </a:t>
            </a:r>
            <a:r>
              <a:rPr lang="en-US" b="0" dirty="0"/>
              <a:t>the other three buttons to </a:t>
            </a:r>
            <a:r>
              <a:rPr lang="en-US" b="0" dirty="0" err="1"/>
              <a:t>backgroundButton</a:t>
            </a:r>
            <a:r>
              <a:rPr lang="en-US" b="0" dirty="0"/>
              <a:t>, </a:t>
            </a:r>
            <a:r>
              <a:rPr lang="en-US" b="0" dirty="0" err="1"/>
              <a:t>clearButton</a:t>
            </a:r>
            <a:r>
              <a:rPr lang="en-US" b="0" dirty="0"/>
              <a:t>, and </a:t>
            </a:r>
            <a:r>
              <a:rPr lang="en-US" b="0" dirty="0" err="1"/>
              <a:t>showButton</a:t>
            </a:r>
            <a:r>
              <a:rPr lang="en-US" b="0" dirty="0"/>
              <a:t>. You can verify the names by clicking the control selector drop-down list in the Properties window. The new button names appear. </a:t>
            </a:r>
          </a:p>
          <a:p>
            <a:pPr marL="342900" indent="-342900">
              <a:buFont typeface="Wingdings" pitchFamily="2" charset="2"/>
              <a:buChar char="ü"/>
            </a:pPr>
            <a:endParaRPr lang="en-US" b="0" dirty="0"/>
          </a:p>
          <a:p>
            <a:pPr marL="342900" indent="-342900">
              <a:buFont typeface="Wingdings" pitchFamily="2" charset="2"/>
              <a:buChar char="ü"/>
            </a:pPr>
            <a:endParaRPr lang="en-US" b="0" dirty="0" smtClean="0"/>
          </a:p>
          <a:p>
            <a:pPr marL="342900" indent="-342900">
              <a:buFont typeface="Wingdings" pitchFamily="2" charset="2"/>
              <a:buChar char="ü"/>
            </a:pPr>
            <a:endParaRPr lang="en-US" b="0" dirty="0"/>
          </a:p>
          <a:p>
            <a:pPr marL="342900" indent="-342900">
              <a:buFont typeface="Wingdings" pitchFamily="2" charset="2"/>
              <a:buChar char="ü"/>
            </a:pPr>
            <a:endParaRPr lang="en-US" b="0" dirty="0"/>
          </a:p>
          <a:p>
            <a:pPr marL="342900" indent="-342900">
              <a:buFont typeface="Wingdings" pitchFamily="2" charset="2"/>
              <a:buChar char="ü"/>
            </a:pPr>
            <a:endParaRPr lang="en-US" b="0" dirty="0" smtClean="0"/>
          </a:p>
          <a:p>
            <a:pPr marL="342900" indent="-342900">
              <a:buFont typeface="Wingdings" pitchFamily="2" charset="2"/>
              <a:buChar char="ü"/>
            </a:pPr>
            <a:endParaRPr lang="en-US" b="0" dirty="0"/>
          </a:p>
          <a:p>
            <a:pPr marL="342900" indent="-342900">
              <a:buFont typeface="Wingdings" pitchFamily="2" charset="2"/>
              <a:buChar char="ü"/>
            </a:pPr>
            <a:endParaRPr lang="en-US" b="0" dirty="0"/>
          </a:p>
          <a:p>
            <a:pPr marL="342900" indent="-342900">
              <a:buFont typeface="Wingdings" pitchFamily="2" charset="2"/>
              <a:buChar char="ü"/>
            </a:pPr>
            <a:endParaRPr lang="en-US" b="0" dirty="0" smtClean="0"/>
          </a:p>
          <a:p>
            <a:pPr marL="342900" indent="-342900">
              <a:buFont typeface="Wingdings" pitchFamily="2" charset="2"/>
              <a:buChar char="ü"/>
            </a:pPr>
            <a:endParaRPr lang="en-US" b="0" dirty="0"/>
          </a:p>
          <a:p>
            <a:pPr marL="342900" indent="-342900">
              <a:buFont typeface="Wingdings" pitchFamily="2" charset="2"/>
              <a:buChar char="ü"/>
            </a:pPr>
            <a:endParaRPr lang="en-US" b="0" dirty="0" smtClean="0"/>
          </a:p>
        </p:txBody>
      </p:sp>
    </p:spTree>
    <p:extLst>
      <p:ext uri="{BB962C8B-B14F-4D97-AF65-F5344CB8AC3E}">
        <p14:creationId xmlns:p14="http://schemas.microsoft.com/office/powerpoint/2010/main" val="17069779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Rearranging the Controls</a:t>
            </a:r>
            <a:endParaRPr lang="en-US" dirty="0"/>
          </a:p>
        </p:txBody>
      </p:sp>
      <p:sp>
        <p:nvSpPr>
          <p:cNvPr id="3" name="Content Placeholder 2"/>
          <p:cNvSpPr>
            <a:spLocks noGrp="1"/>
          </p:cNvSpPr>
          <p:nvPr>
            <p:ph idx="4294967295"/>
          </p:nvPr>
        </p:nvSpPr>
        <p:spPr>
          <a:xfrm>
            <a:off x="457200" y="1249363"/>
            <a:ext cx="8686800" cy="5075237"/>
          </a:xfrm>
        </p:spPr>
        <p:txBody>
          <a:bodyPr>
            <a:noAutofit/>
          </a:bodyPr>
          <a:lstStyle/>
          <a:p>
            <a:endParaRPr lang="en-US" b="0" dirty="0" smtClean="0"/>
          </a:p>
          <a:p>
            <a:r>
              <a:rPr lang="en-US" b="0" dirty="0" smtClean="0"/>
              <a:t>To </a:t>
            </a:r>
            <a:r>
              <a:rPr lang="en-US" b="0" dirty="0"/>
              <a:t>name </a:t>
            </a:r>
            <a:r>
              <a:rPr lang="en-US" b="0" dirty="0" smtClean="0"/>
              <a:t>controls on your form</a:t>
            </a:r>
          </a:p>
          <a:p>
            <a:endParaRPr lang="en-US" b="0" dirty="0" smtClean="0"/>
          </a:p>
          <a:p>
            <a:pPr marL="171450" indent="-171450">
              <a:buFont typeface="Wingdings" pitchFamily="2" charset="2"/>
              <a:buChar char="ü"/>
            </a:pPr>
            <a:r>
              <a:rPr lang="en-US" dirty="0" smtClean="0"/>
              <a:t>Now lets rearrange these all controls.</a:t>
            </a:r>
          </a:p>
          <a:p>
            <a:pPr marL="171450" indent="-171450">
              <a:buFont typeface="Wingdings" pitchFamily="2" charset="2"/>
              <a:buChar char="ü"/>
            </a:pPr>
            <a:r>
              <a:rPr lang="en-US" dirty="0" smtClean="0"/>
              <a:t>There </a:t>
            </a:r>
            <a:r>
              <a:rPr lang="en-US" dirty="0"/>
              <a:t>are four controls on your form, and the IDE named them button1, </a:t>
            </a:r>
            <a:r>
              <a:rPr lang="en-US" dirty="0" smtClean="0"/>
              <a:t>CheckBox1, RadioButton1, </a:t>
            </a:r>
            <a:r>
              <a:rPr lang="en-US" dirty="0"/>
              <a:t>and </a:t>
            </a:r>
            <a:r>
              <a:rPr lang="en-US" dirty="0" smtClean="0"/>
              <a:t>RadioButton2. </a:t>
            </a:r>
            <a:r>
              <a:rPr lang="en-US" dirty="0"/>
              <a:t>By just looking at their current names, you don't know which </a:t>
            </a:r>
            <a:r>
              <a:rPr lang="en-US" dirty="0" smtClean="0"/>
              <a:t>control has which functionality. </a:t>
            </a:r>
            <a:r>
              <a:rPr lang="en-US" dirty="0"/>
              <a:t>That's why naming </a:t>
            </a:r>
            <a:r>
              <a:rPr lang="en-US" b="0" dirty="0"/>
              <a:t>your </a:t>
            </a:r>
            <a:r>
              <a:rPr lang="en-US" b="0" dirty="0" smtClean="0"/>
              <a:t>controls </a:t>
            </a:r>
            <a:r>
              <a:rPr lang="en-US" b="0" dirty="0"/>
              <a:t>is </a:t>
            </a:r>
            <a:r>
              <a:rPr lang="en-US" b="0" dirty="0" smtClean="0"/>
              <a:t>always helpful</a:t>
            </a:r>
            <a:r>
              <a:rPr lang="en-US" b="0" dirty="0"/>
              <a:t>. </a:t>
            </a:r>
            <a:r>
              <a:rPr lang="en-US" b="0" dirty="0" smtClean="0"/>
              <a:t> </a:t>
            </a:r>
          </a:p>
          <a:p>
            <a:pPr marL="1390650" lvl="5" indent="-171450">
              <a:buFont typeface="Wingdings" pitchFamily="2" charset="2"/>
              <a:buChar char="v"/>
            </a:pPr>
            <a:endParaRPr lang="en-US" b="0" dirty="0"/>
          </a:p>
          <a:p>
            <a:pPr marL="171450" indent="-171450">
              <a:buFont typeface="Wingdings" pitchFamily="2" charset="2"/>
              <a:buChar char="ü"/>
            </a:pPr>
            <a:r>
              <a:rPr lang="en-US" b="0" dirty="0" smtClean="0"/>
              <a:t>Click </a:t>
            </a:r>
            <a:r>
              <a:rPr lang="en-US" b="0" dirty="0"/>
              <a:t>the </a:t>
            </a:r>
            <a:r>
              <a:rPr lang="en-US" dirty="0" smtClean="0"/>
              <a:t>Button1</a:t>
            </a:r>
            <a:r>
              <a:rPr lang="en-US" b="0" dirty="0" smtClean="0"/>
              <a:t>. </a:t>
            </a:r>
            <a:r>
              <a:rPr lang="en-US" b="0" dirty="0"/>
              <a:t>(If you still have all the </a:t>
            </a:r>
            <a:r>
              <a:rPr lang="en-US" b="0" dirty="0" smtClean="0"/>
              <a:t>controls selected</a:t>
            </a:r>
            <a:r>
              <a:rPr lang="en-US" b="0" dirty="0"/>
              <a:t>, press the ESC key to cancel the selection.) Scroll in the Properties window until you see the (Name) property. (The (Name) property is near the top when the properties are alphabetical.) </a:t>
            </a:r>
            <a:r>
              <a:rPr lang="en-US" b="0" dirty="0" smtClean="0"/>
              <a:t>Name each control </a:t>
            </a:r>
            <a:r>
              <a:rPr lang="en-US" b="0" dirty="0"/>
              <a:t>as shown </a:t>
            </a:r>
            <a:r>
              <a:rPr lang="en-US" b="0" dirty="0" smtClean="0"/>
              <a:t>below.</a:t>
            </a:r>
          </a:p>
          <a:p>
            <a:pPr marL="1562100" lvl="5" indent="-342900">
              <a:buFont typeface="Wingdings" pitchFamily="2" charset="2"/>
              <a:buChar char="v"/>
            </a:pPr>
            <a:r>
              <a:rPr lang="en-US" dirty="0" smtClean="0"/>
              <a:t>If </a:t>
            </a:r>
            <a:r>
              <a:rPr lang="en-US" dirty="0"/>
              <a:t>you try changing the name of your button to close Button, with a space between the words close and Button, the IDE displays an error message: "Property value is not valid." Spaces (and a few other characters) are not allowed in control names. </a:t>
            </a:r>
            <a:endParaRPr lang="en-US" dirty="0" smtClean="0"/>
          </a:p>
          <a:p>
            <a:pPr marL="1562100" lvl="5" indent="-342900">
              <a:buFont typeface="Wingdings" pitchFamily="2" charset="2"/>
              <a:buChar char="v"/>
            </a:pPr>
            <a:endParaRPr lang="en-US" dirty="0"/>
          </a:p>
          <a:p>
            <a:pPr marL="342900" indent="-342900">
              <a:buFont typeface="Wingdings" pitchFamily="2" charset="2"/>
              <a:buChar char="ü"/>
            </a:pPr>
            <a:endParaRPr lang="en-US" b="0" dirty="0"/>
          </a:p>
          <a:p>
            <a:pPr marL="342900" indent="-342900">
              <a:buFont typeface="Wingdings" pitchFamily="2" charset="2"/>
              <a:buChar char="ü"/>
            </a:pPr>
            <a:endParaRPr lang="en-US" b="0" dirty="0" smtClean="0"/>
          </a:p>
          <a:p>
            <a:pPr marL="342900" indent="-342900">
              <a:buFont typeface="Wingdings" pitchFamily="2" charset="2"/>
              <a:buChar char="ü"/>
            </a:pPr>
            <a:endParaRPr lang="en-US" b="0" dirty="0"/>
          </a:p>
          <a:p>
            <a:pPr marL="342900" indent="-342900">
              <a:buFont typeface="Wingdings" pitchFamily="2" charset="2"/>
              <a:buChar char="ü"/>
            </a:pPr>
            <a:endParaRPr lang="en-US" b="0" dirty="0"/>
          </a:p>
          <a:p>
            <a:pPr marL="342900" indent="-342900">
              <a:buFont typeface="Wingdings" pitchFamily="2" charset="2"/>
              <a:buChar char="ü"/>
            </a:pPr>
            <a:endParaRPr lang="en-US" b="0" dirty="0" smtClean="0"/>
          </a:p>
          <a:p>
            <a:pPr marL="342900" indent="-342900">
              <a:buFont typeface="Wingdings" pitchFamily="2" charset="2"/>
              <a:buChar char="ü"/>
            </a:pPr>
            <a:endParaRPr lang="en-US" b="0" dirty="0"/>
          </a:p>
          <a:p>
            <a:pPr marL="342900" indent="-342900">
              <a:buFont typeface="Wingdings" pitchFamily="2" charset="2"/>
              <a:buChar char="ü"/>
            </a:pPr>
            <a:endParaRPr lang="en-US" b="0" dirty="0"/>
          </a:p>
          <a:p>
            <a:pPr marL="342900" indent="-342900">
              <a:buFont typeface="Wingdings" pitchFamily="2" charset="2"/>
              <a:buChar char="ü"/>
            </a:pPr>
            <a:endParaRPr lang="en-US" b="0" dirty="0" smtClean="0"/>
          </a:p>
          <a:p>
            <a:pPr marL="342900" indent="-342900">
              <a:buFont typeface="Wingdings" pitchFamily="2" charset="2"/>
              <a:buChar char="ü"/>
            </a:pPr>
            <a:endParaRPr lang="en-US" b="0" dirty="0"/>
          </a:p>
          <a:p>
            <a:pPr marL="342900" indent="-342900">
              <a:buFont typeface="Wingdings" pitchFamily="2" charset="2"/>
              <a:buChar char="ü"/>
            </a:pPr>
            <a:endParaRPr lang="en-US" b="0" dirty="0" smtClean="0"/>
          </a:p>
        </p:txBody>
      </p:sp>
    </p:spTree>
    <p:extLst>
      <p:ext uri="{BB962C8B-B14F-4D97-AF65-F5344CB8AC3E}">
        <p14:creationId xmlns:p14="http://schemas.microsoft.com/office/powerpoint/2010/main" val="14917863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Rearranging the Controls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36936118"/>
              </p:ext>
            </p:extLst>
          </p:nvPr>
        </p:nvGraphicFramePr>
        <p:xfrm>
          <a:off x="228600" y="1600200"/>
          <a:ext cx="8534400" cy="2494280"/>
        </p:xfrm>
        <a:graphic>
          <a:graphicData uri="http://schemas.openxmlformats.org/drawingml/2006/table">
            <a:tbl>
              <a:tblPr firstRow="1" bandRow="1">
                <a:tableStyleId>{5C22544A-7EE6-4342-B048-85BDC9FD1C3A}</a:tableStyleId>
              </a:tblPr>
              <a:tblGrid>
                <a:gridCol w="2632954"/>
                <a:gridCol w="2396246"/>
                <a:gridCol w="3505200"/>
              </a:tblGrid>
              <a:tr h="0">
                <a:tc>
                  <a:txBody>
                    <a:bodyPr/>
                    <a:lstStyle/>
                    <a:p>
                      <a:r>
                        <a:rPr lang="en-US" sz="1800" dirty="0" smtClean="0"/>
                        <a:t>Current Name of Control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New Name of Control</a:t>
                      </a:r>
                    </a:p>
                  </a:txBody>
                  <a:tcPr/>
                </a:tc>
                <a:tc>
                  <a:txBody>
                    <a:bodyPr/>
                    <a:lstStyle/>
                    <a:p>
                      <a:r>
                        <a:rPr lang="en-US" sz="1800" dirty="0" smtClean="0"/>
                        <a:t>Text</a:t>
                      </a:r>
                      <a:r>
                        <a:rPr lang="en-US" sz="1800" baseline="0" dirty="0" smtClean="0"/>
                        <a:t> for the control</a:t>
                      </a:r>
                      <a:endParaRPr lang="en-US" sz="1800" dirty="0"/>
                    </a:p>
                  </a:txBody>
                  <a:tcPr/>
                </a:tc>
              </a:tr>
              <a:tr h="370840">
                <a:tc>
                  <a:txBody>
                    <a:bodyPr/>
                    <a:lstStyle/>
                    <a:p>
                      <a:r>
                        <a:rPr lang="en-US" sz="1800" dirty="0" smtClean="0"/>
                        <a:t>CheckBox1 </a:t>
                      </a:r>
                      <a:endParaRPr lang="en-US" sz="1800" dirty="0"/>
                    </a:p>
                  </a:txBody>
                  <a:tcPr/>
                </a:tc>
                <a:tc>
                  <a:txBody>
                    <a:bodyPr/>
                    <a:lstStyle/>
                    <a:p>
                      <a:r>
                        <a:rPr lang="en-US" sz="1800" dirty="0" err="1" smtClean="0"/>
                        <a:t>chkboxNewSession</a:t>
                      </a:r>
                      <a:endParaRPr lang="en-US" sz="1800" dirty="0"/>
                    </a:p>
                  </a:txBody>
                  <a:tcPr/>
                </a:tc>
                <a:tc>
                  <a:txBody>
                    <a:bodyPr/>
                    <a:lstStyle/>
                    <a:p>
                      <a:r>
                        <a:rPr lang="en-US" sz="1800" dirty="0" smtClean="0"/>
                        <a:t>Start New Session</a:t>
                      </a:r>
                      <a:endParaRPr lang="en-US" sz="1800" dirty="0"/>
                    </a:p>
                  </a:txBody>
                  <a:tcPr/>
                </a:tc>
              </a:tr>
              <a:tr h="370840">
                <a:tc>
                  <a:txBody>
                    <a:bodyPr/>
                    <a:lstStyle/>
                    <a:p>
                      <a:r>
                        <a:rPr lang="en-US" sz="1800" dirty="0" smtClean="0"/>
                        <a:t>GroupBox1 </a:t>
                      </a:r>
                      <a:endParaRPr lang="en-US" sz="1800" dirty="0"/>
                    </a:p>
                  </a:txBody>
                  <a:tcPr/>
                </a:tc>
                <a:tc>
                  <a:txBody>
                    <a:bodyPr/>
                    <a:lstStyle/>
                    <a:p>
                      <a:r>
                        <a:rPr lang="en-US" sz="1800" dirty="0" err="1" smtClean="0"/>
                        <a:t>groupSETemplateOpt</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Solid</a:t>
                      </a:r>
                      <a:r>
                        <a:rPr lang="en-US" sz="1800" baseline="0" dirty="0" smtClean="0"/>
                        <a:t> Edge Template Options</a:t>
                      </a:r>
                      <a:endParaRPr lang="en-US" sz="1800" dirty="0" smtClean="0"/>
                    </a:p>
                  </a:txBody>
                  <a:tcPr/>
                </a:tc>
              </a:tr>
              <a:tr h="370840">
                <a:tc>
                  <a:txBody>
                    <a:bodyPr/>
                    <a:lstStyle/>
                    <a:p>
                      <a:r>
                        <a:rPr lang="en-US" sz="1800" dirty="0" smtClean="0"/>
                        <a:t>RadioButton1 </a:t>
                      </a:r>
                      <a:endParaRPr lang="en-US" sz="1800" dirty="0"/>
                    </a:p>
                  </a:txBody>
                  <a:tcPr/>
                </a:tc>
                <a:tc>
                  <a:txBody>
                    <a:bodyPr/>
                    <a:lstStyle/>
                    <a:p>
                      <a:r>
                        <a:rPr lang="en-US" sz="1800" dirty="0" err="1" smtClean="0"/>
                        <a:t>radbuttonAssembly</a:t>
                      </a:r>
                      <a:endParaRPr lang="en-US" sz="1800" dirty="0"/>
                    </a:p>
                  </a:txBody>
                  <a:tcPr/>
                </a:tc>
                <a:tc>
                  <a:txBody>
                    <a:bodyPr/>
                    <a:lstStyle/>
                    <a:p>
                      <a:r>
                        <a:rPr lang="en-US" sz="1800" dirty="0" smtClean="0"/>
                        <a:t>Assembly</a:t>
                      </a:r>
                      <a:endParaRPr lang="en-US" sz="1800" dirty="0"/>
                    </a:p>
                  </a:txBody>
                  <a:tcPr/>
                </a:tc>
              </a:tr>
              <a:tr h="370840">
                <a:tc>
                  <a:txBody>
                    <a:bodyPr/>
                    <a:lstStyle/>
                    <a:p>
                      <a:r>
                        <a:rPr lang="en-US" sz="1800" dirty="0" smtClean="0"/>
                        <a:t>RadioButton12</a:t>
                      </a:r>
                      <a:endParaRPr lang="en-US" sz="1800" dirty="0"/>
                    </a:p>
                  </a:txBody>
                  <a:tcPr/>
                </a:tc>
                <a:tc>
                  <a:txBody>
                    <a:bodyPr/>
                    <a:lstStyle/>
                    <a:p>
                      <a:r>
                        <a:rPr lang="en-US" sz="1800" dirty="0" err="1" smtClean="0"/>
                        <a:t>radbuttonPart</a:t>
                      </a:r>
                      <a:endParaRPr lang="en-US" sz="1800" dirty="0"/>
                    </a:p>
                  </a:txBody>
                  <a:tcPr/>
                </a:tc>
                <a:tc>
                  <a:txBody>
                    <a:bodyPr/>
                    <a:lstStyle/>
                    <a:p>
                      <a:r>
                        <a:rPr lang="en-US" sz="1800" dirty="0" smtClean="0"/>
                        <a:t>Part</a:t>
                      </a:r>
                      <a:endParaRPr lang="en-US" sz="1800" dirty="0"/>
                    </a:p>
                  </a:txBody>
                  <a:tcPr/>
                </a:tc>
              </a:tr>
              <a:tr h="370840">
                <a:tc>
                  <a:txBody>
                    <a:bodyPr/>
                    <a:lstStyle/>
                    <a:p>
                      <a:r>
                        <a:rPr lang="en-US" sz="1800" dirty="0" smtClean="0"/>
                        <a:t>Button1 </a:t>
                      </a:r>
                      <a:endParaRPr lang="en-US" sz="1800" dirty="0"/>
                    </a:p>
                  </a:txBody>
                  <a:tcPr/>
                </a:tc>
                <a:tc>
                  <a:txBody>
                    <a:bodyPr/>
                    <a:lstStyle/>
                    <a:p>
                      <a:r>
                        <a:rPr lang="en-US" sz="1800" dirty="0" err="1" smtClean="0"/>
                        <a:t>btnStartSE</a:t>
                      </a:r>
                      <a:endParaRPr lang="en-US" sz="1800" dirty="0"/>
                    </a:p>
                  </a:txBody>
                  <a:tcPr/>
                </a:tc>
                <a:tc>
                  <a:txBody>
                    <a:bodyPr/>
                    <a:lstStyle/>
                    <a:p>
                      <a:r>
                        <a:rPr lang="en-US" sz="1800" dirty="0" smtClean="0"/>
                        <a:t>Start Solid Edge</a:t>
                      </a:r>
                      <a:endParaRPr lang="en-US" sz="1800" dirty="0"/>
                    </a:p>
                  </a:txBody>
                  <a:tcPr/>
                </a:tc>
              </a:tr>
            </a:tbl>
          </a:graphicData>
        </a:graphic>
      </p:graphicFrame>
    </p:spTree>
    <p:extLst>
      <p:ext uri="{BB962C8B-B14F-4D97-AF65-F5344CB8AC3E}">
        <p14:creationId xmlns:p14="http://schemas.microsoft.com/office/powerpoint/2010/main" val="28297608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Code for the Show a Picture Button Event Handler</a:t>
            </a:r>
          </a:p>
        </p:txBody>
      </p:sp>
      <p:sp>
        <p:nvSpPr>
          <p:cNvPr id="3" name="Content Placeholder 2"/>
          <p:cNvSpPr>
            <a:spLocks noGrp="1"/>
          </p:cNvSpPr>
          <p:nvPr>
            <p:ph idx="4294967295"/>
          </p:nvPr>
        </p:nvSpPr>
        <p:spPr>
          <a:xfrm>
            <a:off x="935038" y="1676400"/>
            <a:ext cx="8208962" cy="3962400"/>
          </a:xfrm>
        </p:spPr>
        <p:txBody>
          <a:bodyPr>
            <a:noAutofit/>
          </a:bodyPr>
          <a:lstStyle/>
          <a:p>
            <a:pPr marL="342900" indent="-342900">
              <a:buFont typeface="Wingdings" pitchFamily="2" charset="2"/>
              <a:buChar char="ü"/>
            </a:pPr>
            <a:r>
              <a:rPr lang="en-US" dirty="0" smtClean="0"/>
              <a:t>To run your program press F5. Now the Form should look like this….</a:t>
            </a:r>
          </a:p>
          <a:p>
            <a:pPr marL="342900" indent="-342900">
              <a:buFont typeface="Wingdings" pitchFamily="2" charset="2"/>
              <a:buChar char="ü"/>
            </a:pPr>
            <a:endParaRPr lang="en-US" dirty="0"/>
          </a:p>
          <a:p>
            <a:pPr marL="342900" indent="-342900">
              <a:buFont typeface="Wingdings" pitchFamily="2" charset="2"/>
              <a:buChar char="ü"/>
            </a:pPr>
            <a:endParaRPr lang="en-US" dirty="0" smtClean="0"/>
          </a:p>
          <a:p>
            <a:pPr marL="342900" indent="-342900">
              <a:buFont typeface="Wingdings" pitchFamily="2" charset="2"/>
              <a:buChar char="ü"/>
            </a:pPr>
            <a:endParaRPr lang="en-US" dirty="0"/>
          </a:p>
          <a:p>
            <a:pPr marL="342900" indent="-342900">
              <a:buFont typeface="Wingdings" pitchFamily="2" charset="2"/>
              <a:buChar char="ü"/>
            </a:pPr>
            <a:endParaRPr lang="en-US" dirty="0" smtClean="0"/>
          </a:p>
          <a:p>
            <a:pPr marL="342900" indent="-342900">
              <a:buFont typeface="Wingdings" pitchFamily="2" charset="2"/>
              <a:buChar char="ü"/>
            </a:pPr>
            <a:endParaRPr lang="en-US" dirty="0"/>
          </a:p>
          <a:p>
            <a:pPr marL="342900" indent="-342900">
              <a:buFont typeface="Wingdings" pitchFamily="2" charset="2"/>
              <a:buChar char="ü"/>
            </a:pPr>
            <a:endParaRPr lang="en-US" dirty="0" smtClean="0"/>
          </a:p>
          <a:p>
            <a:pPr marL="342900" indent="-342900">
              <a:buFont typeface="Wingdings" pitchFamily="2" charset="2"/>
              <a:buChar char="ü"/>
            </a:pPr>
            <a:endParaRPr lang="en-US" dirty="0"/>
          </a:p>
          <a:p>
            <a:pPr marL="342900" indent="-342900">
              <a:buFont typeface="Wingdings" pitchFamily="2" charset="2"/>
              <a:buChar char="ü"/>
            </a:pPr>
            <a:endParaRPr lang="en-US" dirty="0" smtClean="0"/>
          </a:p>
          <a:p>
            <a:pPr marL="342900" indent="-342900">
              <a:buFont typeface="Wingdings" pitchFamily="2" charset="2"/>
              <a:buChar char="ü"/>
            </a:pPr>
            <a:endParaRPr lang="en-US" dirty="0"/>
          </a:p>
          <a:p>
            <a:pPr marL="342900" indent="-342900">
              <a:buFont typeface="Wingdings" pitchFamily="2" charset="2"/>
              <a:buChar char="ü"/>
            </a:pPr>
            <a:endParaRPr lang="en-US" dirty="0" smtClean="0"/>
          </a:p>
          <a:p>
            <a:pPr marL="342900" indent="-342900">
              <a:buFont typeface="Wingdings" pitchFamily="2" charset="2"/>
              <a:buChar char="ü"/>
            </a:pPr>
            <a:endParaRPr lang="en-US" dirty="0" smtClean="0"/>
          </a:p>
          <a:p>
            <a:pPr marL="342900" indent="-342900">
              <a:buFont typeface="Wingdings" pitchFamily="2" charset="2"/>
              <a:buChar char="ü"/>
            </a:pPr>
            <a:r>
              <a:rPr lang="en-US" dirty="0" smtClean="0"/>
              <a:t>We will be adding few more lines of code in next session.</a:t>
            </a:r>
          </a:p>
          <a:p>
            <a:pPr marL="342900" indent="-342900">
              <a:buFont typeface="Wingdings" pitchFamily="2" charset="2"/>
              <a:buChar char="ü"/>
            </a:pPr>
            <a:endParaRPr lang="en-US" b="0" dirty="0" smtClean="0"/>
          </a:p>
          <a:p>
            <a:pPr marL="342900" indent="-342900">
              <a:buFont typeface="Wingdings" pitchFamily="2" charset="2"/>
              <a:buChar char="ü"/>
            </a:pPr>
            <a:endParaRPr lang="en-US" b="0" dirty="0"/>
          </a:p>
          <a:p>
            <a:pPr marL="342900" indent="-342900">
              <a:buFont typeface="Wingdings" pitchFamily="2" charset="2"/>
              <a:buChar char="ü"/>
            </a:pPr>
            <a:endParaRPr lang="en-US" b="0" dirty="0"/>
          </a:p>
          <a:p>
            <a:pPr marL="342900" indent="-342900">
              <a:buFont typeface="Wingdings" pitchFamily="2" charset="2"/>
              <a:buChar char="ü"/>
            </a:pPr>
            <a:endParaRPr lang="en-US" b="0" dirty="0" smtClean="0"/>
          </a:p>
          <a:p>
            <a:pPr marL="342900" indent="-342900">
              <a:buFont typeface="Wingdings" pitchFamily="2" charset="2"/>
              <a:buChar char="ü"/>
            </a:pPr>
            <a:endParaRPr lang="en-US" b="0" dirty="0"/>
          </a:p>
          <a:p>
            <a:pPr marL="342900" indent="-342900">
              <a:buFont typeface="Wingdings" pitchFamily="2" charset="2"/>
              <a:buChar char="ü"/>
            </a:pPr>
            <a:endParaRPr lang="en-US" b="0" dirty="0"/>
          </a:p>
          <a:p>
            <a:pPr marL="342900" indent="-342900">
              <a:buFont typeface="Wingdings" pitchFamily="2" charset="2"/>
              <a:buChar char="ü"/>
            </a:pPr>
            <a:endParaRPr lang="en-US" b="0" dirty="0"/>
          </a:p>
          <a:p>
            <a:pPr marL="342900" indent="-342900">
              <a:buFont typeface="Wingdings" pitchFamily="2" charset="2"/>
              <a:buChar char="ü"/>
            </a:pPr>
            <a:endParaRPr lang="en-US" b="0" dirty="0" smtClean="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425" y="2081213"/>
            <a:ext cx="4629150"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19746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Handling</a:t>
            </a:r>
            <a:endParaRPr lang="en-US"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dirty="0"/>
              <a:t>Error handling is an essential procedure in Visual Basic 2012 programming because it helps make a program error-free. Error-free code not only enables the programs to run smoothly and efficiently, it can also prevent all sorts of problems from happening like program crashes or system hangs</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Therefore a good programmer should be more alert to the parts of program that could trigger errors and should write errors handling code to help the user in managing the errors. Writing errors handling code is a good practice for Visual Basic 2012 programmers, so do not try to finish a program fast by omitting the errors handling code. However, there should not be too many errors handling code in the program as it create problems for the programmer to maintain and troubleshoot the program later.</a:t>
            </a:r>
          </a:p>
        </p:txBody>
      </p:sp>
    </p:spTree>
    <p:extLst>
      <p:ext uri="{BB962C8B-B14F-4D97-AF65-F5344CB8AC3E}">
        <p14:creationId xmlns:p14="http://schemas.microsoft.com/office/powerpoint/2010/main" val="2114213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Handling</a:t>
            </a:r>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b="1" dirty="0"/>
              <a:t>Using On </a:t>
            </a:r>
            <a:r>
              <a:rPr lang="en-US" b="1" dirty="0" smtClean="0"/>
              <a:t>Error </a:t>
            </a:r>
            <a:r>
              <a:rPr lang="en-US" b="1" dirty="0" err="1"/>
              <a:t>GoTo</a:t>
            </a:r>
            <a:r>
              <a:rPr lang="en-US" b="1" dirty="0"/>
              <a:t> </a:t>
            </a:r>
            <a:r>
              <a:rPr lang="en-US" b="1" dirty="0" smtClean="0"/>
              <a:t>Syntax</a:t>
            </a:r>
          </a:p>
          <a:p>
            <a:endParaRPr lang="en-US" b="1" dirty="0"/>
          </a:p>
          <a:p>
            <a:r>
              <a:rPr lang="en-US" dirty="0"/>
              <a:t>Visual Basic 2012 still supports the VB6 errors handling syntax, that is the On Error </a:t>
            </a:r>
            <a:r>
              <a:rPr lang="en-US" dirty="0" err="1"/>
              <a:t>GoTo</a:t>
            </a:r>
            <a:r>
              <a:rPr lang="en-US" dirty="0"/>
              <a:t> </a:t>
            </a:r>
            <a:r>
              <a:rPr lang="en-US" dirty="0" err="1"/>
              <a:t>program_label</a:t>
            </a:r>
            <a:r>
              <a:rPr lang="en-US" dirty="0"/>
              <a:t> structure. Although it has a more advanced error handling method, we shall deal with that </a:t>
            </a:r>
            <a:r>
              <a:rPr lang="en-US" dirty="0" err="1"/>
              <a:t>later.We</a:t>
            </a:r>
            <a:r>
              <a:rPr lang="en-US" dirty="0"/>
              <a:t> shall now learn how to write errors handling code in Visual Basic 2012. The syntax for errors handling is</a:t>
            </a:r>
          </a:p>
          <a:p>
            <a:r>
              <a:rPr lang="en-US" dirty="0"/>
              <a:t>On Error </a:t>
            </a:r>
            <a:r>
              <a:rPr lang="en-US" dirty="0" err="1"/>
              <a:t>GoTo</a:t>
            </a:r>
            <a:r>
              <a:rPr lang="en-US" dirty="0"/>
              <a:t> </a:t>
            </a:r>
            <a:r>
              <a:rPr lang="en-US" dirty="0" err="1"/>
              <a:t>program_label</a:t>
            </a:r>
            <a:endParaRPr lang="en-US" dirty="0"/>
          </a:p>
          <a:p>
            <a:r>
              <a:rPr lang="en-US" dirty="0"/>
              <a:t>where </a:t>
            </a:r>
            <a:r>
              <a:rPr lang="en-US" dirty="0" err="1"/>
              <a:t>program_label</a:t>
            </a:r>
            <a:r>
              <a:rPr lang="en-US" dirty="0"/>
              <a:t> is the section of code that is designed by the programmer to handle the error committed by the user. Once an error is detected, the program will jump to the </a:t>
            </a:r>
            <a:r>
              <a:rPr lang="en-US" dirty="0" err="1"/>
              <a:t>program_label</a:t>
            </a:r>
            <a:r>
              <a:rPr lang="en-US" dirty="0"/>
              <a:t> section for error handling.</a:t>
            </a:r>
          </a:p>
          <a:p>
            <a:endParaRPr lang="en-US" dirty="0"/>
          </a:p>
        </p:txBody>
      </p:sp>
    </p:spTree>
    <p:extLst>
      <p:ext uri="{BB962C8B-B14F-4D97-AF65-F5344CB8AC3E}">
        <p14:creationId xmlns:p14="http://schemas.microsoft.com/office/powerpoint/2010/main" val="1233712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a:t>Public Class Form1</a:t>
            </a:r>
          </a:p>
          <a:p>
            <a:r>
              <a:rPr lang="en-US" dirty="0"/>
              <a:t>Private Sub </a:t>
            </a:r>
            <a:r>
              <a:rPr lang="en-US" dirty="0" err="1"/>
              <a:t>CmdCalculate_Click</a:t>
            </a:r>
            <a:r>
              <a:rPr lang="en-US" dirty="0"/>
              <a:t>(</a:t>
            </a:r>
            <a:r>
              <a:rPr lang="en-US" dirty="0" err="1"/>
              <a:t>ByVal</a:t>
            </a:r>
            <a:r>
              <a:rPr lang="en-US" dirty="0"/>
              <a:t> sender As </a:t>
            </a:r>
            <a:r>
              <a:rPr lang="en-US" dirty="0" err="1"/>
              <a:t>System.Object</a:t>
            </a:r>
            <a:r>
              <a:rPr lang="en-US" dirty="0"/>
              <a:t>, </a:t>
            </a:r>
            <a:r>
              <a:rPr lang="en-US" dirty="0" err="1"/>
              <a:t>ByVal</a:t>
            </a:r>
            <a:r>
              <a:rPr lang="en-US" dirty="0"/>
              <a:t> e As </a:t>
            </a:r>
            <a:r>
              <a:rPr lang="en-US" dirty="0" err="1"/>
              <a:t>System.EventArgs</a:t>
            </a:r>
            <a:r>
              <a:rPr lang="en-US" dirty="0"/>
              <a:t>) Handles </a:t>
            </a:r>
            <a:r>
              <a:rPr lang="en-US" dirty="0" err="1"/>
              <a:t>CmdCalculate.Click</a:t>
            </a:r>
            <a:endParaRPr lang="en-US" dirty="0"/>
          </a:p>
          <a:p>
            <a:r>
              <a:rPr lang="en-US" dirty="0" err="1"/>
              <a:t>Lbl_ErrorMsg.Visible</a:t>
            </a:r>
            <a:r>
              <a:rPr lang="en-US" dirty="0"/>
              <a:t> = False</a:t>
            </a:r>
          </a:p>
          <a:p>
            <a:r>
              <a:rPr lang="en-US" dirty="0"/>
              <a:t>Dim </a:t>
            </a:r>
            <a:r>
              <a:rPr lang="en-US" dirty="0" err="1"/>
              <a:t>firstNum</a:t>
            </a:r>
            <a:r>
              <a:rPr lang="en-US" dirty="0"/>
              <a:t>, </a:t>
            </a:r>
            <a:r>
              <a:rPr lang="en-US" dirty="0" err="1"/>
              <a:t>secondNum</a:t>
            </a:r>
            <a:r>
              <a:rPr lang="en-US" dirty="0"/>
              <a:t> As Double</a:t>
            </a:r>
          </a:p>
          <a:p>
            <a:r>
              <a:rPr lang="en-US" dirty="0"/>
              <a:t>On Error </a:t>
            </a:r>
            <a:r>
              <a:rPr lang="en-US" dirty="0" err="1"/>
              <a:t>GoTo</a:t>
            </a:r>
            <a:r>
              <a:rPr lang="en-US" dirty="0"/>
              <a:t> </a:t>
            </a:r>
            <a:r>
              <a:rPr lang="en-US" dirty="0" err="1"/>
              <a:t>error_handler</a:t>
            </a:r>
            <a:endParaRPr lang="en-US" dirty="0"/>
          </a:p>
          <a:p>
            <a:r>
              <a:rPr lang="en-US" dirty="0" err="1"/>
              <a:t>firstNum</a:t>
            </a:r>
            <a:r>
              <a:rPr lang="en-US" dirty="0"/>
              <a:t> = </a:t>
            </a:r>
            <a:r>
              <a:rPr lang="en-US" dirty="0" err="1"/>
              <a:t>Txt_FirstNumber.Text</a:t>
            </a:r>
            <a:endParaRPr lang="en-US" dirty="0"/>
          </a:p>
          <a:p>
            <a:r>
              <a:rPr lang="en-US" dirty="0" err="1"/>
              <a:t>secondNum</a:t>
            </a:r>
            <a:r>
              <a:rPr lang="en-US" dirty="0"/>
              <a:t> = </a:t>
            </a:r>
            <a:r>
              <a:rPr lang="en-US" dirty="0" err="1"/>
              <a:t>Txt_SecondNumber.Text</a:t>
            </a:r>
            <a:endParaRPr lang="en-US" dirty="0"/>
          </a:p>
          <a:p>
            <a:r>
              <a:rPr lang="en-US" dirty="0" err="1"/>
              <a:t>Lbl_Answer.Text</a:t>
            </a:r>
            <a:r>
              <a:rPr lang="en-US" dirty="0"/>
              <a:t> = </a:t>
            </a:r>
            <a:r>
              <a:rPr lang="en-US" dirty="0" err="1"/>
              <a:t>firstNum</a:t>
            </a:r>
            <a:r>
              <a:rPr lang="en-US" dirty="0"/>
              <a:t> / </a:t>
            </a:r>
            <a:r>
              <a:rPr lang="en-US" dirty="0" err="1"/>
              <a:t>secondNum</a:t>
            </a:r>
            <a:endParaRPr lang="en-US" dirty="0"/>
          </a:p>
          <a:p>
            <a:r>
              <a:rPr lang="en-US" dirty="0"/>
              <a:t>Exit Sub ‘To prevent error handling even the inputs are valid</a:t>
            </a:r>
          </a:p>
          <a:p>
            <a:r>
              <a:rPr lang="en-US" dirty="0" err="1"/>
              <a:t>error_handler</a:t>
            </a:r>
            <a:r>
              <a:rPr lang="en-US" dirty="0"/>
              <a:t>:</a:t>
            </a:r>
          </a:p>
          <a:p>
            <a:r>
              <a:rPr lang="en-US" dirty="0" err="1"/>
              <a:t>Lbl_Answer.Text</a:t>
            </a:r>
            <a:r>
              <a:rPr lang="en-US" dirty="0"/>
              <a:t> = “Error”</a:t>
            </a:r>
          </a:p>
          <a:p>
            <a:r>
              <a:rPr lang="en-US" dirty="0" err="1"/>
              <a:t>Lbl_ErrorMsg.Visible</a:t>
            </a:r>
            <a:r>
              <a:rPr lang="en-US" dirty="0"/>
              <a:t> = True</a:t>
            </a:r>
          </a:p>
          <a:p>
            <a:r>
              <a:rPr lang="en-US" dirty="0" err="1"/>
              <a:t>Lbl_ErrorMsg.Text</a:t>
            </a:r>
            <a:r>
              <a:rPr lang="en-US" dirty="0"/>
              <a:t> = ” One of the entries is not a number! Try again!”</a:t>
            </a:r>
          </a:p>
          <a:p>
            <a:r>
              <a:rPr lang="en-US" dirty="0"/>
              <a:t>End Sub</a:t>
            </a:r>
          </a:p>
          <a:p>
            <a:r>
              <a:rPr lang="en-US" dirty="0"/>
              <a:t>End Class</a:t>
            </a:r>
          </a:p>
          <a:p>
            <a:endParaRPr lang="en-US" dirty="0"/>
          </a:p>
        </p:txBody>
      </p:sp>
    </p:spTree>
    <p:extLst>
      <p:ext uri="{BB962C8B-B14F-4D97-AF65-F5344CB8AC3E}">
        <p14:creationId xmlns:p14="http://schemas.microsoft.com/office/powerpoint/2010/main" val="1051451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Handling</a:t>
            </a:r>
            <a:endParaRPr lang="en-US" dirty="0"/>
          </a:p>
        </p:txBody>
      </p:sp>
      <p:sp>
        <p:nvSpPr>
          <p:cNvPr id="3" name="Content Placeholder 2"/>
          <p:cNvSpPr>
            <a:spLocks noGrp="1"/>
          </p:cNvSpPr>
          <p:nvPr>
            <p:ph idx="1"/>
          </p:nvPr>
        </p:nvSpPr>
        <p:spPr>
          <a:xfrm>
            <a:off x="539751" y="1219200"/>
            <a:ext cx="8208963" cy="4752975"/>
          </a:xfrm>
        </p:spPr>
        <p:txBody>
          <a:bodyPr/>
          <a:lstStyle/>
          <a:p>
            <a:pPr marL="285750" indent="-285750">
              <a:buFont typeface="Arial" panose="020B0604020202020204" pitchFamily="34" charset="0"/>
              <a:buChar char="•"/>
            </a:pPr>
            <a:r>
              <a:rPr lang="en-US" dirty="0"/>
              <a:t>VB2012 has adopted a new approach in handling errors, or rather exceptions handling. It is supposed to be more efficient than the old On Error </a:t>
            </a:r>
            <a:r>
              <a:rPr lang="en-US" dirty="0" err="1"/>
              <a:t>Goto</a:t>
            </a:r>
            <a:r>
              <a:rPr lang="en-US" dirty="0"/>
              <a:t> method, where it can handles various types of errors within the </a:t>
            </a:r>
            <a:r>
              <a:rPr lang="en-US" dirty="0" smtClean="0"/>
              <a:t>Try…Catch…End </a:t>
            </a:r>
            <a:r>
              <a:rPr lang="en-US" dirty="0"/>
              <a:t>Try </a:t>
            </a:r>
            <a:r>
              <a:rPr lang="en-US" dirty="0" smtClean="0"/>
              <a:t> Finally structure.</a:t>
            </a:r>
          </a:p>
          <a:p>
            <a:pPr marL="285750" indent="-285750">
              <a:buFont typeface="Arial" panose="020B0604020202020204" pitchFamily="34" charset="0"/>
              <a:buChar char="•"/>
            </a:pPr>
            <a:endParaRPr lang="en-US" dirty="0"/>
          </a:p>
          <a:p>
            <a:r>
              <a:rPr lang="en-US" dirty="0"/>
              <a:t>The structure looks like </a:t>
            </a:r>
            <a:r>
              <a:rPr lang="en-US" dirty="0" smtClean="0"/>
              <a:t>this:</a:t>
            </a:r>
            <a:endParaRPr lang="en-US" dirty="0"/>
          </a:p>
          <a:p>
            <a:r>
              <a:rPr lang="en-US" dirty="0" smtClean="0"/>
              <a:t>Try</a:t>
            </a:r>
          </a:p>
          <a:p>
            <a:endParaRPr lang="en-US" dirty="0"/>
          </a:p>
          <a:p>
            <a:r>
              <a:rPr lang="en-US" dirty="0" smtClean="0"/>
              <a:t>	statements</a:t>
            </a:r>
            <a:endParaRPr lang="en-US" dirty="0"/>
          </a:p>
          <a:p>
            <a:endParaRPr lang="en-US" dirty="0" smtClean="0"/>
          </a:p>
          <a:p>
            <a:r>
              <a:rPr lang="en-US" dirty="0" smtClean="0"/>
              <a:t>Catch </a:t>
            </a:r>
            <a:r>
              <a:rPr lang="en-US" dirty="0" err="1"/>
              <a:t>exception_variable</a:t>
            </a:r>
            <a:r>
              <a:rPr lang="en-US" dirty="0"/>
              <a:t> as </a:t>
            </a:r>
            <a:r>
              <a:rPr lang="en-US" dirty="0" smtClean="0"/>
              <a:t>Exception</a:t>
            </a:r>
          </a:p>
          <a:p>
            <a:endParaRPr lang="en-US" dirty="0"/>
          </a:p>
          <a:p>
            <a:r>
              <a:rPr lang="en-US" dirty="0" smtClean="0"/>
              <a:t>	statements </a:t>
            </a:r>
            <a:r>
              <a:rPr lang="en-US" dirty="0"/>
              <a:t>to deal with </a:t>
            </a:r>
            <a:r>
              <a:rPr lang="en-US" dirty="0" smtClean="0"/>
              <a:t>exceptions</a:t>
            </a:r>
          </a:p>
          <a:p>
            <a:endParaRPr lang="en-US" dirty="0"/>
          </a:p>
          <a:p>
            <a:r>
              <a:rPr lang="en-US" dirty="0"/>
              <a:t>End </a:t>
            </a:r>
            <a:r>
              <a:rPr lang="en-US" dirty="0" smtClean="0"/>
              <a:t>Try</a:t>
            </a:r>
          </a:p>
          <a:p>
            <a:r>
              <a:rPr lang="en-US" dirty="0" smtClean="0"/>
              <a:t>	Statements</a:t>
            </a:r>
            <a:endParaRPr lang="en-US" dirty="0"/>
          </a:p>
          <a:p>
            <a:r>
              <a:rPr lang="en-US" dirty="0" smtClean="0"/>
              <a:t>Finally</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22740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VB 2012</a:t>
            </a:r>
            <a:endParaRPr lang="en-US" dirty="0"/>
          </a:p>
        </p:txBody>
      </p:sp>
      <p:sp>
        <p:nvSpPr>
          <p:cNvPr id="5" name="Content Placeholder 4"/>
          <p:cNvSpPr>
            <a:spLocks noGrp="1"/>
          </p:cNvSpPr>
          <p:nvPr>
            <p:ph idx="1"/>
          </p:nvPr>
        </p:nvSpPr>
        <p:spPr/>
        <p:txBody>
          <a:bodyPr/>
          <a:lstStyle/>
          <a:p>
            <a:r>
              <a:rPr lang="en-US" dirty="0"/>
              <a:t>The Integrated Development Environment when you launch VB2012 </a:t>
            </a:r>
            <a:r>
              <a:rPr lang="en-US" dirty="0" smtClean="0"/>
              <a:t>is </a:t>
            </a:r>
            <a:r>
              <a:rPr lang="en-US" dirty="0"/>
              <a:t>shown in the diagram below</a:t>
            </a:r>
          </a:p>
        </p:txBody>
      </p:sp>
      <p:pic>
        <p:nvPicPr>
          <p:cNvPr id="6" name="Picture 5"/>
          <p:cNvPicPr>
            <a:picLocks noChangeAspect="1"/>
          </p:cNvPicPr>
          <p:nvPr/>
        </p:nvPicPr>
        <p:blipFill>
          <a:blip r:embed="rId2"/>
          <a:stretch>
            <a:fillRect/>
          </a:stretch>
        </p:blipFill>
        <p:spPr>
          <a:xfrm>
            <a:off x="304800" y="2138851"/>
            <a:ext cx="8686800" cy="4682531"/>
          </a:xfrm>
          <a:prstGeom prst="rect">
            <a:avLst/>
          </a:prstGeom>
        </p:spPr>
      </p:pic>
    </p:spTree>
    <p:extLst>
      <p:ext uri="{BB962C8B-B14F-4D97-AF65-F5344CB8AC3E}">
        <p14:creationId xmlns:p14="http://schemas.microsoft.com/office/powerpoint/2010/main" val="4250630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Contact</a:t>
            </a:r>
            <a:endParaRPr lang="en-US" dirty="0"/>
          </a:p>
        </p:txBody>
      </p:sp>
      <p:sp>
        <p:nvSpPr>
          <p:cNvPr id="4" name="Picture Placeholder 3"/>
          <p:cNvSpPr>
            <a:spLocks noGrp="1"/>
          </p:cNvSpPr>
          <p:nvPr>
            <p:ph type="pic" sz="quarter" idx="13"/>
          </p:nvPr>
        </p:nvSpPr>
        <p:spPr/>
      </p:sp>
      <p:sp>
        <p:nvSpPr>
          <p:cNvPr id="5" name="Text Placeholder 4"/>
          <p:cNvSpPr>
            <a:spLocks noGrp="1"/>
          </p:cNvSpPr>
          <p:nvPr>
            <p:ph type="body" sz="quarter" idx="14"/>
          </p:nvPr>
        </p:nvSpPr>
        <p:spPr/>
        <p:txBody>
          <a:bodyPr/>
          <a:lstStyle/>
          <a:p>
            <a:r>
              <a:rPr lang="en-US" b="1" dirty="0" smtClean="0"/>
              <a:t>Greg Chasteen</a:t>
            </a:r>
          </a:p>
          <a:p>
            <a:r>
              <a:rPr lang="en-US" dirty="0" smtClean="0"/>
              <a:t>Technical Account Manager</a:t>
            </a:r>
          </a:p>
          <a:p>
            <a:r>
              <a:rPr lang="en-US" dirty="0" smtClean="0"/>
              <a:t>Siemens PLM Software</a:t>
            </a:r>
          </a:p>
          <a:p>
            <a:r>
              <a:rPr lang="en-US" dirty="0" smtClean="0"/>
              <a:t>675 </a:t>
            </a:r>
            <a:r>
              <a:rPr lang="en-US" dirty="0"/>
              <a:t>Discovery Drive, Suite 100</a:t>
            </a:r>
          </a:p>
          <a:p>
            <a:r>
              <a:rPr lang="en-US" dirty="0"/>
              <a:t>Huntsville, Al </a:t>
            </a:r>
            <a:r>
              <a:rPr lang="en-US" dirty="0" smtClean="0"/>
              <a:t>35806</a:t>
            </a:r>
          </a:p>
          <a:p>
            <a:r>
              <a:rPr lang="en-US" dirty="0"/>
              <a:t/>
            </a:r>
            <a:br>
              <a:rPr lang="en-US" dirty="0"/>
            </a:br>
            <a:r>
              <a:rPr lang="en-US" dirty="0" smtClean="0"/>
              <a:t>Office</a:t>
            </a:r>
            <a:r>
              <a:rPr lang="en-US" dirty="0"/>
              <a:t>: (256) 705-2621</a:t>
            </a:r>
          </a:p>
          <a:p>
            <a:r>
              <a:rPr lang="en-US" dirty="0"/>
              <a:t>Cell:(256) </a:t>
            </a:r>
            <a:r>
              <a:rPr lang="en-US" dirty="0" smtClean="0"/>
              <a:t>479-9055</a:t>
            </a:r>
          </a:p>
          <a:p>
            <a:endParaRPr lang="en-US" dirty="0"/>
          </a:p>
          <a:p>
            <a:r>
              <a:rPr lang="en-US" dirty="0" smtClean="0"/>
              <a:t>E-mail:</a:t>
            </a:r>
            <a:endParaRPr lang="en-US" dirty="0"/>
          </a:p>
          <a:p>
            <a:r>
              <a:rPr lang="en-US" u="sng" dirty="0">
                <a:hlinkClick r:id="rId2"/>
              </a:rPr>
              <a:t>chasteen.gregory@siemens.com</a:t>
            </a:r>
            <a:endParaRPr lang="en-US" dirty="0"/>
          </a:p>
          <a:p>
            <a:endParaRPr lang="en-US" dirty="0"/>
          </a:p>
        </p:txBody>
      </p:sp>
    </p:spTree>
    <p:extLst>
      <p:ext uri="{BB962C8B-B14F-4D97-AF65-F5344CB8AC3E}">
        <p14:creationId xmlns:p14="http://schemas.microsoft.com/office/powerpoint/2010/main" val="4019135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VB 2012</a:t>
            </a:r>
          </a:p>
        </p:txBody>
      </p:sp>
      <p:sp>
        <p:nvSpPr>
          <p:cNvPr id="3" name="Content Placeholder 2"/>
          <p:cNvSpPr>
            <a:spLocks noGrp="1"/>
          </p:cNvSpPr>
          <p:nvPr>
            <p:ph idx="1"/>
          </p:nvPr>
        </p:nvSpPr>
        <p:spPr/>
        <p:txBody>
          <a:bodyPr/>
          <a:lstStyle/>
          <a:p>
            <a:r>
              <a:rPr lang="en-US" dirty="0"/>
              <a:t>To start a new Visual Studio </a:t>
            </a:r>
            <a:r>
              <a:rPr lang="en-US" dirty="0" smtClean="0"/>
              <a:t>2012 </a:t>
            </a:r>
            <a:r>
              <a:rPr lang="en-US" dirty="0"/>
              <a:t>project, simply click on New Project to launched The Visual Studio New Project page as shown below:</a:t>
            </a:r>
          </a:p>
        </p:txBody>
      </p:sp>
      <p:pic>
        <p:nvPicPr>
          <p:cNvPr id="4" name="Picture 3"/>
          <p:cNvPicPr>
            <a:picLocks noChangeAspect="1"/>
          </p:cNvPicPr>
          <p:nvPr/>
        </p:nvPicPr>
        <p:blipFill>
          <a:blip r:embed="rId2"/>
          <a:stretch>
            <a:fillRect/>
          </a:stretch>
        </p:blipFill>
        <p:spPr>
          <a:xfrm>
            <a:off x="914400" y="2057400"/>
            <a:ext cx="6858000" cy="4730152"/>
          </a:xfrm>
          <a:prstGeom prst="rect">
            <a:avLst/>
          </a:prstGeom>
        </p:spPr>
      </p:pic>
    </p:spTree>
    <p:extLst>
      <p:ext uri="{BB962C8B-B14F-4D97-AF65-F5344CB8AC3E}">
        <p14:creationId xmlns:p14="http://schemas.microsoft.com/office/powerpoint/2010/main" val="3647108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VB 2012</a:t>
            </a:r>
          </a:p>
        </p:txBody>
      </p:sp>
      <p:sp>
        <p:nvSpPr>
          <p:cNvPr id="3" name="Content Placeholder 2"/>
          <p:cNvSpPr>
            <a:spLocks noGrp="1"/>
          </p:cNvSpPr>
          <p:nvPr>
            <p:ph idx="1"/>
          </p:nvPr>
        </p:nvSpPr>
        <p:spPr/>
        <p:txBody>
          <a:bodyPr/>
          <a:lstStyle/>
          <a:p>
            <a:r>
              <a:rPr lang="en-US" dirty="0"/>
              <a:t>Visual Basic </a:t>
            </a:r>
            <a:r>
              <a:rPr lang="en-US" dirty="0" smtClean="0"/>
              <a:t>2012 </a:t>
            </a:r>
            <a:r>
              <a:rPr lang="en-US" dirty="0"/>
              <a:t>IDE comprises a few windows, the Form window , the Solution Explorer window and the Properties window . It also consists of a toolbox </a:t>
            </a:r>
            <a:r>
              <a:rPr lang="en-US" dirty="0" smtClean="0"/>
              <a:t>contains </a:t>
            </a:r>
            <a:r>
              <a:rPr lang="en-US" dirty="0"/>
              <a:t>many useful controls that allows a programmer to develop his or her VB programs.</a:t>
            </a:r>
          </a:p>
        </p:txBody>
      </p:sp>
      <p:pic>
        <p:nvPicPr>
          <p:cNvPr id="4" name="Picture 3"/>
          <p:cNvPicPr>
            <a:picLocks noChangeAspect="1"/>
          </p:cNvPicPr>
          <p:nvPr/>
        </p:nvPicPr>
        <p:blipFill>
          <a:blip r:embed="rId2"/>
          <a:stretch>
            <a:fillRect/>
          </a:stretch>
        </p:blipFill>
        <p:spPr>
          <a:xfrm>
            <a:off x="55789" y="1963103"/>
            <a:ext cx="9088211" cy="4874681"/>
          </a:xfrm>
          <a:prstGeom prst="rect">
            <a:avLst/>
          </a:prstGeom>
        </p:spPr>
      </p:pic>
    </p:spTree>
    <p:extLst>
      <p:ext uri="{BB962C8B-B14F-4D97-AF65-F5344CB8AC3E}">
        <p14:creationId xmlns:p14="http://schemas.microsoft.com/office/powerpoint/2010/main" val="3431092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VB 2012</a:t>
            </a:r>
          </a:p>
        </p:txBody>
      </p:sp>
      <p:sp>
        <p:nvSpPr>
          <p:cNvPr id="3" name="Content Placeholder 2"/>
          <p:cNvSpPr>
            <a:spLocks noGrp="1"/>
          </p:cNvSpPr>
          <p:nvPr>
            <p:ph idx="1"/>
          </p:nvPr>
        </p:nvSpPr>
        <p:spPr/>
        <p:txBody>
          <a:bodyPr/>
          <a:lstStyle/>
          <a:p>
            <a:r>
              <a:rPr lang="en-US" dirty="0"/>
              <a:t>To create your first program in Visual Basic 2012, drag the button control into the form, and change its default Text Button1 to OK in the properties window, the word OK will appear on the button in the form, as shown below:</a:t>
            </a:r>
          </a:p>
        </p:txBody>
      </p:sp>
      <p:pic>
        <p:nvPicPr>
          <p:cNvPr id="1026" name="Picture 2" descr="http://www.vbtutor.net/wordpress/wp-content/uploads/2013/01/Vb2012-Fig-2.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257" y="2319723"/>
            <a:ext cx="6711950" cy="453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78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VB 2012</a:t>
            </a:r>
            <a:endParaRPr lang="en-US"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dirty="0"/>
              <a:t>Visual Basic 2012 is an object oriented and event driven programming language. In fact, all windows applications are event driven. Event driven means the user will decide what to do with the program, whether he or she wants to click the command </a:t>
            </a:r>
            <a:r>
              <a:rPr lang="en-US" dirty="0" smtClean="0"/>
              <a:t>button, enter </a:t>
            </a:r>
            <a:r>
              <a:rPr lang="en-US" dirty="0"/>
              <a:t>text in a text box, or close the application and etc. An event is related to an object, it is an incident that happens to the object due to the action of the user , such as a click or </a:t>
            </a:r>
            <a:r>
              <a:rPr lang="en-US" dirty="0" smtClean="0"/>
              <a:t>pressing </a:t>
            </a:r>
            <a:r>
              <a:rPr lang="en-US" dirty="0"/>
              <a:t>a key on the keyboard</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start writing code in Visual Basic 2012, click on any part of the form to go into the code window as shown in Figure 5.2. This is the structure of an event procedure. In this case, the event procedure is to load Form1 and it starts with </a:t>
            </a:r>
            <a:r>
              <a:rPr lang="en-US" b="1" dirty="0"/>
              <a:t>Private Sub</a:t>
            </a:r>
            <a:r>
              <a:rPr lang="en-US" dirty="0"/>
              <a:t> and end with </a:t>
            </a:r>
            <a:r>
              <a:rPr lang="en-US" b="1" dirty="0"/>
              <a:t>End Sub</a:t>
            </a:r>
            <a:r>
              <a:rPr lang="en-US" dirty="0"/>
              <a:t>. This procedure includes the Form1 class and the event </a:t>
            </a:r>
            <a:r>
              <a:rPr lang="en-US" b="1" dirty="0"/>
              <a:t>Load</a:t>
            </a:r>
            <a:r>
              <a:rPr lang="en-US" dirty="0"/>
              <a:t>, and they are bind together with an underscore, i.e. </a:t>
            </a:r>
            <a:r>
              <a:rPr lang="en-US" dirty="0" err="1"/>
              <a:t>Form_Load</a:t>
            </a:r>
            <a:r>
              <a:rPr lang="en-US" dirty="0"/>
              <a:t>. It does nothing other than loading an empty form.</a:t>
            </a:r>
          </a:p>
        </p:txBody>
      </p:sp>
    </p:spTree>
    <p:extLst>
      <p:ext uri="{BB962C8B-B14F-4D97-AF65-F5344CB8AC3E}">
        <p14:creationId xmlns:p14="http://schemas.microsoft.com/office/powerpoint/2010/main" val="2025966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VB 2012</a:t>
            </a:r>
            <a:endParaRPr lang="en-US" dirty="0"/>
          </a:p>
        </p:txBody>
      </p:sp>
      <p:sp>
        <p:nvSpPr>
          <p:cNvPr id="3" name="Content Placeholder 2"/>
          <p:cNvSpPr>
            <a:spLocks noGrp="1"/>
          </p:cNvSpPr>
          <p:nvPr>
            <p:ph idx="1"/>
          </p:nvPr>
        </p:nvSpPr>
        <p:spPr/>
        <p:txBody>
          <a:bodyPr/>
          <a:lstStyle/>
          <a:p>
            <a:r>
              <a:rPr lang="en-US" dirty="0" smtClean="0"/>
              <a:t>Every VB 2012 object has events, below you can see the event set for a windows form:</a:t>
            </a:r>
            <a:endParaRPr lang="en-US" dirty="0"/>
          </a:p>
        </p:txBody>
      </p:sp>
      <p:pic>
        <p:nvPicPr>
          <p:cNvPr id="2050" name="Picture 2" descr="http://www.vbtutor.net/wordpress/wp-content/uploads/2013/02/vb2012_figure5.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101837"/>
            <a:ext cx="6797675" cy="420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994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VB 2012</a:t>
            </a:r>
            <a:endParaRPr lang="en-US" dirty="0"/>
          </a:p>
        </p:txBody>
      </p:sp>
      <p:sp>
        <p:nvSpPr>
          <p:cNvPr id="3" name="Content Placeholder 2"/>
          <p:cNvSpPr>
            <a:spLocks noGrp="1"/>
          </p:cNvSpPr>
          <p:nvPr>
            <p:ph idx="1"/>
          </p:nvPr>
        </p:nvSpPr>
        <p:spPr>
          <a:xfrm>
            <a:off x="539751" y="1295400"/>
            <a:ext cx="8208963" cy="4752975"/>
          </a:xfrm>
        </p:spPr>
        <p:txBody>
          <a:bodyPr/>
          <a:lstStyle/>
          <a:p>
            <a:r>
              <a:rPr lang="en-US" dirty="0"/>
              <a:t>Now you are ready to write the code for the event procedure so that it will do something more than loading a blank form. The code must be entered between Private Sub…….End Sub. </a:t>
            </a:r>
            <a:endParaRPr lang="en-US" dirty="0" smtClean="0"/>
          </a:p>
          <a:p>
            <a:endParaRPr lang="en-US" dirty="0"/>
          </a:p>
          <a:p>
            <a:r>
              <a:rPr lang="en-US" dirty="0" smtClean="0"/>
              <a:t>Let’s </a:t>
            </a:r>
            <a:r>
              <a:rPr lang="en-US" dirty="0"/>
              <a:t>enter the following code :</a:t>
            </a:r>
          </a:p>
          <a:p>
            <a:endParaRPr lang="en-US" dirty="0" smtClean="0"/>
          </a:p>
          <a:p>
            <a:r>
              <a:rPr lang="en-US" dirty="0" smtClean="0"/>
              <a:t>Public </a:t>
            </a:r>
            <a:r>
              <a:rPr lang="en-US" dirty="0"/>
              <a:t>Class Form1</a:t>
            </a:r>
          </a:p>
          <a:p>
            <a:r>
              <a:rPr lang="en-US" dirty="0"/>
              <a:t>Private Sub Form1_Load(</a:t>
            </a:r>
            <a:r>
              <a:rPr lang="en-US" dirty="0" err="1"/>
              <a:t>ByVal</a:t>
            </a:r>
            <a:r>
              <a:rPr lang="en-US" dirty="0"/>
              <a:t> sender As </a:t>
            </a:r>
            <a:r>
              <a:rPr lang="en-US" dirty="0" err="1"/>
              <a:t>System.Object</a:t>
            </a:r>
            <a:r>
              <a:rPr lang="en-US" dirty="0"/>
              <a:t>, </a:t>
            </a:r>
            <a:r>
              <a:rPr lang="en-US" dirty="0" err="1"/>
              <a:t>ByVal</a:t>
            </a:r>
            <a:r>
              <a:rPr lang="en-US" dirty="0"/>
              <a:t> e As </a:t>
            </a:r>
            <a:r>
              <a:rPr lang="en-US" dirty="0" err="1"/>
              <a:t>System.EventArgs</a:t>
            </a:r>
            <a:r>
              <a:rPr lang="en-US" dirty="0"/>
              <a:t>) Handles </a:t>
            </a:r>
            <a:r>
              <a:rPr lang="en-US" dirty="0" err="1"/>
              <a:t>MyBase.Load</a:t>
            </a:r>
            <a:endParaRPr lang="en-US" dirty="0"/>
          </a:p>
          <a:p>
            <a:endParaRPr lang="en-US" dirty="0" smtClean="0"/>
          </a:p>
          <a:p>
            <a:r>
              <a:rPr lang="en-US" dirty="0" err="1" smtClean="0"/>
              <a:t>Me.Text</a:t>
            </a:r>
            <a:r>
              <a:rPr lang="en-US" dirty="0" smtClean="0"/>
              <a:t> </a:t>
            </a:r>
            <a:r>
              <a:rPr lang="en-US" dirty="0"/>
              <a:t>= “My First VB2012 Program”</a:t>
            </a:r>
          </a:p>
          <a:p>
            <a:r>
              <a:rPr lang="en-US" dirty="0" err="1"/>
              <a:t>Me.ForeColor</a:t>
            </a:r>
            <a:r>
              <a:rPr lang="en-US" dirty="0"/>
              <a:t> = </a:t>
            </a:r>
            <a:r>
              <a:rPr lang="en-US" dirty="0" err="1"/>
              <a:t>Color.LightGoldenrodYellow</a:t>
            </a:r>
            <a:endParaRPr lang="en-US" dirty="0"/>
          </a:p>
          <a:p>
            <a:r>
              <a:rPr lang="en-US" dirty="0" err="1"/>
              <a:t>Me.BackColor</a:t>
            </a:r>
            <a:r>
              <a:rPr lang="en-US" dirty="0"/>
              <a:t> = </a:t>
            </a:r>
            <a:r>
              <a:rPr lang="en-US" dirty="0" err="1"/>
              <a:t>Color.RoyalBlue</a:t>
            </a:r>
            <a:endParaRPr lang="en-US" dirty="0"/>
          </a:p>
          <a:p>
            <a:endParaRPr lang="en-US" dirty="0" smtClean="0"/>
          </a:p>
          <a:p>
            <a:r>
              <a:rPr lang="en-US" dirty="0" smtClean="0"/>
              <a:t>End </a:t>
            </a:r>
            <a:r>
              <a:rPr lang="en-US" dirty="0"/>
              <a:t>Sub</a:t>
            </a:r>
          </a:p>
          <a:p>
            <a:endParaRPr lang="en-US" dirty="0" smtClean="0"/>
          </a:p>
          <a:p>
            <a:r>
              <a:rPr lang="en-US" dirty="0" smtClean="0"/>
              <a:t>End </a:t>
            </a:r>
            <a:r>
              <a:rPr lang="en-US" dirty="0" err="1"/>
              <a:t>Classs</a:t>
            </a:r>
            <a:endParaRPr lang="en-US" dirty="0"/>
          </a:p>
          <a:p>
            <a:endParaRPr lang="en-US" dirty="0"/>
          </a:p>
        </p:txBody>
      </p:sp>
    </p:spTree>
    <p:extLst>
      <p:ext uri="{BB962C8B-B14F-4D97-AF65-F5344CB8AC3E}">
        <p14:creationId xmlns:p14="http://schemas.microsoft.com/office/powerpoint/2010/main" val="32546967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PROT" val="3"/>
  <p:tag name="CDT_PROT_TOP" val="0"/>
  <p:tag name="CDT_PROT_LEFT" val="0"/>
  <p:tag name="CDT_PROT_WIDTH" val="720"/>
  <p:tag name="CDT_PROT_HEIGHT" val="99,87504"/>
</p:tagLst>
</file>

<file path=ppt/tags/tag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8:0-0-326,7-720"/>
  <p:tag name="CDT_MASTERSHAPE2" val="14:0-0-326,7-720"/>
  <p:tag name="CDT_MASTERSHAPE3" val="57350:326,7-19,75-116,9738-700,25"/>
  <p:tag name="CDT_MASTERSHAPE4" val="57351:295,7487-19,75-30,95134-700,25"/>
  <p:tag name="CDT_MASTERSHAPE5" val="11:0-42,5-76,20732-136,063"/>
  <p:tag name="CDT_MASTERSHAPE6" val="10:485,5-0-34-720"/>
  <p:tag name="CDT_MASTERSHAPE7" val="2:485,5-484,75-34-235,25"/>
  <p:tag name="CDT_MASTERSHAPE8" val="15:0-360-0,1250394-0,1250394"/>
</p:tagLst>
</file>

<file path=ppt/tags/tag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406,08-720"/>
  <p:tag name="CDT_MASTERSHAPE2" val="12:0-0-406,08-720"/>
  <p:tag name="CDT_MASTERSHAPE3" val="57350:289,1062-19,75-116,9738-700,25"/>
  <p:tag name="CDT_MASTERSHAPE4" val="57351:406,08-19,75-30,95134-700,25"/>
  <p:tag name="CDT_MASTERSHAPE5" val="11:0-42,5-76,20732-136,063"/>
  <p:tag name="CDT_MASTERSHAPE6" val="16:0-360-0,1250394-0,1250394"/>
  <p:tag name="CDT_MASTERSHAPE7" val="10:485,5-0-34-720"/>
  <p:tag name="CDT_MASTERSHAPE8" val="15:485,5-484,75-34-235,25"/>
</p:tagLst>
</file>

<file path=ppt/tags/tag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540-720"/>
  <p:tag name="CDT_MASTERSHAPE2" val="12:0-0-540-720"/>
  <p:tag name="CDT_MASTERSHAPE3" val="57350:190,6199-19,75-148,1732-700,25"/>
  <p:tag name="CDT_MASTERSHAPE4" val="11:0-42,5-76,20732-136,063"/>
  <p:tag name="CDT_MASTERSHAPE5" val="16:0-360-0,1250394-0,1250394"/>
  <p:tag name="CDT_MASTERSHAPE6" val="10:485,5-0-34-720"/>
  <p:tag name="CDT_MASTERSHAPE7" val="14:485,5-484,75-34-235,25"/>
  <p:tag name="CDT_MASTERSHAPE8" val="57351:190,62-19,75-30,95134-700,25"/>
</p:tagLst>
</file>

<file path=ppt/tags/tag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540-720"/>
  <p:tag name="CDT_MASTERSHAPE2" val="12:0-0-540-720"/>
  <p:tag name="CDT_MASTERSHAPE3" val="57350:186,798-19,75-148,1732-700,25"/>
  <p:tag name="CDT_MASTERSHAPE4" val="11:0-42,5-76,20732-136,063"/>
  <p:tag name="CDT_MASTERSHAPE5" val="16:0-360-0,1250394-0,1250394"/>
  <p:tag name="CDT_MASTERSHAPE6" val="14:485,5-0-34-720"/>
  <p:tag name="CDT_MASTERSHAPE7" val="15:485,5-484,75-34-235,25"/>
  <p:tag name="CDT_MASTERSHAPE8" val="57351:304-19,75-30,95134-700,25"/>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57359:0-0-326,75-720"/>
  <p:tag name="CDT_MASTERSHAPE2" val="57350:326,7501-19,75-116,9738-700,25"/>
  <p:tag name="CDT_MASTERSHAPE3" val="57351:295,7987-19,75-30,95134-700,25"/>
  <p:tag name="CDT_MASTERSHAPE4" val="8:0-575,5-63,37504-113,375"/>
  <p:tag name="CDT_MASTERSHAPE5" val="9:0-360-0,1250394-0,1250394"/>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8:0-0-406,5005-720"/>
  <p:tag name="CDT_MASTERSHAPE2" val="57350:289,5268-19,75-116,9738-700,25"/>
  <p:tag name="CDT_MASTERSHAPE3" val="57351:406,5005-19,75-30,95134-700,25"/>
  <p:tag name="CDT_MASTERSHAPE4" val="12:0-575,5-63,37504-113,375"/>
  <p:tag name="CDT_MASTERSHAPE5" val="9:0-360-0,1250394-0,1250394"/>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3:111,25-371,3751-374,25-348,625"/>
  <p:tag name="CDT_MASTERSHAPE2" val="2:0-0-99,87504-720"/>
  <p:tag name="CDT_MASTERSHAPE3" val="11:111,25-0-374,25-360"/>
  <p:tag name="CDT_MASTERSHAPE4" val="13:111,25-371,3751-374,25-348,625"/>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13:111,25-42,5-374,25-317,5"/>
  <p:tag name="CDT_MASTERSHAPE3" val="5:111,25-371,3751-374,25-348,625"/>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0008-374,25-646,3751"/>
</p:tagLst>
</file>

<file path=ppt/tags/tag2.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8"/>
  <p:tag name="CDT_PROT" val="3"/>
  <p:tag name="CDT_PROT_TOP" val="519,5906"/>
  <p:tag name="CDT_PROT_LEFT" val="0"/>
  <p:tag name="CDT_PROT_WIDTH" val="200,7495"/>
  <p:tag name="CDT_PROT_HEIGHT" val="20,40945"/>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533"/>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317,5"/>
  <p:tag name="CDT_MASTERSHAPE3" val="4:111,25-371,375-374,25-317,5"/>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646,3751"/>
  <p:tag name="CDT_MASTERSHAPE3" val="13:304-42,5-181,5-646,3751"/>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204,0945"/>
  <p:tag name="CDT_MASTERSHAPE3" val="13:111,25-257,9528-374,25-215,4222"/>
  <p:tag name="CDT_MASTERSHAPE4" val="12:111,25-484,75-374,25-204,125"/>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317,5"/>
  <p:tag name="CDT_MASTERSHAPE3" val="4:111,25-371,375-181,375-317,5"/>
  <p:tag name="CDT_MASTERSHAPE4" val="5:304-42,5-181,5-317,5"/>
  <p:tag name="CDT_MASTERSHAPE5" val="6:304-371,375-181,5-317,5"/>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4:111,25-586,8279-374,25-102,0471"/>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533"/>
  <p:tag name="CDT_MASTERSHAPE3" val="5:111,25-586,8279-374,25-102,0471"/>
</p:tagLst>
</file>

<file path=ppt/tags/tag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260,6249"/>
  <p:tag name="CDT_MASTERSHAPE3" val="13:111,25-314,4999-374,25-261,0001"/>
  <p:tag name="CDT_MASTERSHAPE4" val="7:111,25-586,8279-374,25-102,0471"/>
</p:tagLst>
</file>

<file path=ppt/tags/tag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533"/>
  <p:tag name="CDT_MASTERSHAPE3" val="13:304-42,5-181,5-533"/>
  <p:tag name="CDT_MASTERSHAPE4" val="7:111,25-586,8279-374,25-102,0471"/>
</p:tagLst>
</file>

<file path=ppt/tags/tag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260,6249"/>
  <p:tag name="CDT_MASTERSHAPE3" val="13:111,2501-314,5-181,375-261"/>
  <p:tag name="CDT_MASTERSHAPE4" val="12:304-42,5-181,5-260,6249"/>
  <p:tag name="CDT_MASTERSHAPE5" val="15:304-314,4999-181,5-261,0001"/>
  <p:tag name="CDT_MASTERSHAPE6" val="9:111,25-586,8279-374,25-102,0471"/>
</p:tagLst>
</file>

<file path=ppt/tags/tag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720"/>
  <p:tag name="CDT_PROT_HEIGHT" val="34"/>
</p:tagLst>
</file>

<file path=ppt/tags/tag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7:0-0-99,87504-720"/>
  <p:tag name="CDT_MASTERSHAPE2" val="13:519,5906-0-20,40945-200,7495"/>
  <p:tag name="CDT_MASTERSHAPE3" val="9:485,5-0-34-720"/>
  <p:tag name="CDT_MASTERSHAPE4" val="3079:111,25-42,50008-374,25-646,3751"/>
  <p:tag name="CDT_MASTERSHAPE5" val="12:519,5906-0-20,40945-98,37409"/>
  <p:tag name="CDT_MASTERSHAPE6" val="14:519,5906-212,1243-20,40945-507,8756"/>
  <p:tag name="CDT_MASTERSHAPE7" val="11:0-575,5001-63,50016-113,375"/>
  <p:tag name="CDT_MASTERSHAPE8" val="3078:0-0-99,87504-720"/>
  <p:tag name="CDT_MASTERSHAPE9" val="31:0-360-0,1250394-0,1250394"/>
  <p:tag name="CDT_MASTERSHAPE10" val="2:0-0-0-0"/>
  <p:tag name="CDT_MASTERSHAPE11" val="3:0-0-0-0"/>
  <p:tag name="CDT_MASTERSHAPE12" val="4:0-0-0-0"/>
  <p:tag name="CDT_MASTERSHAPE13" val="5:0-0-0-0"/>
  <p:tag name="CDT_MASTERSHAPE14" val="6:0-0-0-0"/>
  <p:tag name="CDT_MASTERSHAPE15" val="8:0-0-0-0"/>
  <p:tag name="CDT_MASTERSHAPE16" val="10:0-0-0-0"/>
  <p:tag name="CDT_MASTERSHAPE17" val="15:0-0-0-0"/>
  <p:tag name="CDT_MASTERSHAPE18" val="16:0-0-0-0"/>
  <p:tag name="CDT_MASTERSHAPE19" val="17:0-0-0-0"/>
  <p:tag name="CDT_MASTERSHAPE20" val="18:0-0-0-0"/>
  <p:tag name="CDT_MASTERSHAPE21" val="19:0-0-0-0"/>
  <p:tag name="CDT_MASTERSHAPE22" val="20:0-0-0-0"/>
  <p:tag name="CDT_MASTERSHAPE23" val="21:0-0-0-0"/>
  <p:tag name="CDT_MASTERSHAPE24" val="22:0-0-0-0"/>
  <p:tag name="CDT_MASTERSHAPE25" val="23:0-0-0-0"/>
  <p:tag name="CDT_MASTERSHAPE26" val="24:0-0-0-0"/>
  <p:tag name="CDT_MASTERSHAPE27" val="25:0-0-0-0"/>
  <p:tag name="CDT_MASTERSHAPE28" val="26:0-0-0-0"/>
  <p:tag name="CDT_MASTERSHAPE29" val="27:0-0-0-0"/>
  <p:tag name="CDT_MASTERSHAPE30" val="28:0-0-0-0"/>
</p:tagLst>
</file>

<file path=ppt/tags/tag3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7"/>
  <p:tag name="CDT_COLFF_NEW" val="17"/>
  <p:tag name="CDT_EXTCOL" val="True"/>
  <p:tag name="CDT_COLTX_NEW" val="18"/>
  <p:tag name="CDT_TARGETSHAPE_NEW" val="3"/>
  <p:tag name="CDT_PROT" val="5"/>
  <p:tag name="CDT_PROT_TOP" val="326,7"/>
  <p:tag name="CDT_PROT_LEFT" val="19,75"/>
  <p:tag name="CDT_PROT_WIDTH" val="700,25"/>
  <p:tag name="CDT_PROT_HEIGHT" val="116,9738"/>
</p:tagLst>
</file>

<file path=ppt/tags/tag3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PROT" val="2"/>
  <p:tag name="CDT_PROT_TOP" val="295,7487"/>
  <p:tag name="CDT_PROT_LEFT" val="19,75"/>
  <p:tag name="CDT_PROT_WIDTH" val="700,25"/>
  <p:tag name="CDT_PROT_HEIGHT" val="30,95134"/>
</p:tagLst>
</file>

<file path=ppt/tags/tag3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3"/>
  <p:tag name="CDT_PROT_TOP" val="0"/>
  <p:tag name="CDT_PROT_LEFT" val="42,5"/>
  <p:tag name="CDT_PROT_WIDTH" val="136,063"/>
  <p:tag name="CDT_PROT_HEIGHT" val="76,20732"/>
</p:tagLst>
</file>

<file path=ppt/tags/tag34.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4"/>
  <p:tag name="CDT_TARGETSHAPE_NEW" val="1"/>
  <p:tag name="CDT_PROT" val="3"/>
  <p:tag name="CDT_PROT_TOP" val="485,5"/>
  <p:tag name="CDT_PROT_LEFT" val="0"/>
  <p:tag name="CDT_PROT_WIDTH" val="720"/>
  <p:tag name="CDT_PROT_HEIGHT" val="34"/>
</p:tagLst>
</file>

<file path=ppt/tags/tag35.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6"/>
  <p:tag name="CDT_TARGETSHAPE_NEW" val="2"/>
  <p:tag name="CDT_PROT" val="3"/>
  <p:tag name="CDT_PROT_TOP" val="0"/>
  <p:tag name="CDT_PROT_LEFT" val="360"/>
  <p:tag name="CDT_PROT_WIDTH" val="0,1250394"/>
  <p:tag name="CDT_PROT_HEIGHT" val="0,1250394"/>
</p:tagLst>
</file>

<file path=ppt/tags/tag3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7"/>
  <p:tag name="CDT_COLFF_NEW" val="17"/>
  <p:tag name="CDT_EXTCOL" val="True"/>
  <p:tag name="CDT_COLTX_NEW" val="18"/>
  <p:tag name="CDT_PROT" val="5"/>
  <p:tag name="CDT_PROT_TOP" val="326,7501"/>
  <p:tag name="CDT_PROT_LEFT" val="19,75"/>
  <p:tag name="CDT_PROT_WIDTH" val="700,25"/>
  <p:tag name="CDT_PROT_HEIGHT" val="116,9738"/>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PROT" val="2"/>
  <p:tag name="CDT_PROT_TOP" val="295,7987"/>
  <p:tag name="CDT_PROT_LEFT" val="19,75"/>
  <p:tag name="CDT_PROT_WIDTH" val="700,25"/>
  <p:tag name="CDT_PROT_HEIGHT" val="30,95134"/>
</p:tagLst>
</file>

<file path=ppt/tags/tag3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3"/>
  <p:tag name="CDT_PROT_TOP" val="0"/>
  <p:tag name="CDT_PROT_LEFT" val="575,5"/>
  <p:tag name="CDT_PROT_WIDTH" val="113,375"/>
  <p:tag name="CDT_PROT_HEIGHT" val="63,37504"/>
</p:tagLst>
</file>

<file path=ppt/tags/tag39.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6"/>
  <p:tag name="CDT_TARGETSHAPE_NEW" val="2"/>
  <p:tag name="CDT_PROT" val="3"/>
  <p:tag name="CDT_PROT_TOP" val="0"/>
  <p:tag name="CDT_PROT_LEFT" val="360"/>
  <p:tag name="CDT_PROT_WIDTH" val="0,1250394"/>
  <p:tag name="CDT_PROT_HEIGHT" val="0,1250394"/>
</p:tagLst>
</file>

<file path=ppt/tags/tag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2"/>
  <p:tag name="CDT_PROT_TOP" val="111,25"/>
  <p:tag name="CDT_PROT_LEFT" val="42,50008"/>
  <p:tag name="CDT_PROT_WIDTH" val="646,3751"/>
  <p:tag name="CDT_PROT_HEIGHT" val="374,25"/>
</p:tagLst>
</file>

<file path=ppt/tags/tag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3"/>
  <p:tag name="CDT_PROT_TOP" val="111,25"/>
  <p:tag name="CDT_PROT_LEFT" val="371,3751"/>
  <p:tag name="CDT_PROT_WIDTH" val="348,625"/>
  <p:tag name="CDT_PROT_HEIGHT" val="374,25"/>
</p:tagLst>
</file>

<file path=ppt/tags/tag41.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42.xml><?xml version="1.0" encoding="utf-8"?>
<p:tagLst xmlns:a="http://schemas.openxmlformats.org/drawingml/2006/main" xmlns:r="http://schemas.openxmlformats.org/officeDocument/2006/relationships" xmlns:p="http://schemas.openxmlformats.org/presentationml/2006/main">
  <p:tag name="CDT_AUTODIALOG" val="2"/>
  <p:tag name="CDT_TARGETSHAPE_NEW" val="13"/>
  <p:tag name="CDT_PROT" val="2"/>
  <p:tag name="CDT_PROT_TOP" val="111,25"/>
  <p:tag name="CDT_PROT_LEFT" val="0"/>
  <p:tag name="CDT_PROT_WIDTH" val="360"/>
  <p:tag name="CDT_PROT_HEIGHT" val="374,25"/>
</p:tagLst>
</file>

<file path=ppt/tags/tag4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PROT" val="2"/>
  <p:tag name="CDT_PROT_TOP" val="111,25"/>
  <p:tag name="CDT_PROT_LEFT" val="371,3751"/>
  <p:tag name="CDT_PROT_WIDTH" val="348,625"/>
  <p:tag name="CDT_PROT_HEIGHT" val="374,25"/>
</p:tagLst>
</file>

<file path=ppt/tags/tag44.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4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317,5"/>
  <p:tag name="CDT_PROT_HEIGHT" val="374,25"/>
</p:tagLst>
</file>

<file path=ppt/tags/tag4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2"/>
  <p:tag name="CDT_PROT_TOP" val="111,25"/>
  <p:tag name="CDT_PROT_LEFT" val="371,3751"/>
  <p:tag name="CDT_PROT_WIDTH" val="348,625"/>
  <p:tag name="CDT_PROT_HEIGHT" val="374,25"/>
</p:tagLst>
</file>

<file path=ppt/tags/tag4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4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4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0008"/>
  <p:tag name="CDT_PROT_WIDTH" val="646,3751"/>
  <p:tag name="CDT_PROT_HEIGHT" val="374,25"/>
</p:tagLst>
</file>

<file path=ppt/tags/tag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906"/>
  <p:tag name="CDT_PROT_LEFT" val="0"/>
  <p:tag name="CDT_PROT_WIDTH" val="98,37409"/>
  <p:tag name="CDT_PROT_HEIGHT" val="20,40945"/>
</p:tagLst>
</file>

<file path=ppt/tags/tag5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533"/>
  <p:tag name="CDT_PROT_HEIGHT" val="374,25"/>
</p:tagLst>
</file>

<file path=ppt/tags/tag5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317,5"/>
  <p:tag name="CDT_PROT_HEIGHT" val="374,25"/>
</p:tagLst>
</file>

<file path=ppt/tags/tag5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1,375"/>
  <p:tag name="CDT_PROT_WIDTH" val="317,5"/>
  <p:tag name="CDT_PROT_HEIGHT" val="374,25"/>
</p:tagLst>
</file>

<file path=ppt/tags/tag55.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6.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646,3751"/>
  <p:tag name="CDT_PROT_HEIGHT" val="181,375"/>
</p:tagLst>
</file>

<file path=ppt/tags/tag57.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2,5"/>
  <p:tag name="CDT_PROT_WIDTH" val="646,3751"/>
  <p:tag name="CDT_PROT_HEIGHT" val="181,5"/>
</p:tagLst>
</file>

<file path=ppt/tags/tag5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204,0945"/>
  <p:tag name="CDT_PROT_HEIGHT" val="374,25"/>
</p:tagLst>
</file>

<file path=ppt/tags/tag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906"/>
  <p:tag name="CDT_PROT_LEFT" val="212,1243"/>
  <p:tag name="CDT_PROT_WIDTH" val="507,8756"/>
  <p:tag name="CDT_PROT_HEIGHT" val="20,40945"/>
</p:tagLst>
</file>

<file path=ppt/tags/tag6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57,9528"/>
  <p:tag name="CDT_PROT_WIDTH" val="215,4222"/>
  <p:tag name="CDT_PROT_HEIGHT" val="374,25"/>
</p:tagLst>
</file>

<file path=ppt/tags/tag6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84,75"/>
  <p:tag name="CDT_PROT_WIDTH" val="204,125"/>
  <p:tag name="CDT_PROT_HEIGHT" val="374,25"/>
</p:tagLst>
</file>

<file path=ppt/tags/tag6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63.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317,5"/>
  <p:tag name="CDT_PROT_HEIGHT" val="181,375"/>
</p:tagLst>
</file>

<file path=ppt/tags/tag6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1,375"/>
  <p:tag name="CDT_PROT_WIDTH" val="317,5"/>
  <p:tag name="CDT_PROT_HEIGHT" val="181,375"/>
</p:tagLst>
</file>

<file path=ppt/tags/tag65.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2,5"/>
  <p:tag name="CDT_PROT_WIDTH" val="317,5"/>
  <p:tag name="CDT_PROT_HEIGHT" val="181,5"/>
</p:tagLst>
</file>

<file path=ppt/tags/tag66.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371,375"/>
  <p:tag name="CDT_PROT_WIDTH" val="317,5"/>
  <p:tag name="CDT_PROT_HEIGHT" val="181,5"/>
</p:tagLst>
</file>

<file path=ppt/tags/tag6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6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6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3"/>
  <p:tag name="CDT_PROT_TOP" val="0"/>
  <p:tag name="CDT_PROT_LEFT" val="575,5001"/>
  <p:tag name="CDT_PROT_WIDTH" val="113,375"/>
  <p:tag name="CDT_PROT_HEIGHT" val="63,50016"/>
</p:tagLst>
</file>

<file path=ppt/tags/tag7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533"/>
  <p:tag name="CDT_PROT_HEIGHT" val="374,25"/>
</p:tagLst>
</file>

<file path=ppt/tags/tag7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7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7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260,6249"/>
  <p:tag name="CDT_PROT_HEIGHT" val="374,25"/>
</p:tagLst>
</file>

<file path=ppt/tags/tag7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14,4999"/>
  <p:tag name="CDT_PROT_WIDTH" val="261,0001"/>
  <p:tag name="CDT_PROT_HEIGHT" val="374,25"/>
</p:tagLst>
</file>

<file path=ppt/tags/tag7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7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77.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533"/>
  <p:tag name="CDT_PROT_HEIGHT" val="181,375"/>
</p:tagLst>
</file>

<file path=ppt/tags/tag78.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2,5"/>
  <p:tag name="CDT_PROT_WIDTH" val="533"/>
  <p:tag name="CDT_PROT_HEIGHT" val="181,5"/>
</p:tagLst>
</file>

<file path=ppt/tags/tag7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2"/>
  <p:tag name="CDT_PROT_TOP" val="0"/>
  <p:tag name="CDT_PROT_LEFT" val="0"/>
  <p:tag name="CDT_PROT_WIDTH" val="720"/>
  <p:tag name="CDT_PROT_HEIGHT" val="99,87504"/>
</p:tagLst>
</file>

<file path=ppt/tags/tag8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81.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260,6249"/>
  <p:tag name="CDT_PROT_HEIGHT" val="181,375"/>
</p:tagLst>
</file>

<file path=ppt/tags/tag82.xml><?xml version="1.0" encoding="utf-8"?>
<p:tagLst xmlns:a="http://schemas.openxmlformats.org/drawingml/2006/main" xmlns:r="http://schemas.openxmlformats.org/officeDocument/2006/relationships" xmlns:p="http://schemas.openxmlformats.org/presentationml/2006/main">
  <p:tag name="CDT_DELETE_ONEVENT_NEWPRES" val="False"/>
  <p:tag name="CDT_PROT" val="2"/>
  <p:tag name="CDT_PROT_TOP" val="111,2501"/>
  <p:tag name="CDT_PROT_LEFT" val="314,5"/>
  <p:tag name="CDT_PROT_WIDTH" val="261"/>
  <p:tag name="CDT_PROT_HEIGHT" val="181,375"/>
</p:tagLst>
</file>

<file path=ppt/tags/tag83.xml><?xml version="1.0" encoding="utf-8"?>
<p:tagLst xmlns:a="http://schemas.openxmlformats.org/drawingml/2006/main" xmlns:r="http://schemas.openxmlformats.org/officeDocument/2006/relationships" xmlns:p="http://schemas.openxmlformats.org/presentationml/2006/main">
  <p:tag name="CDT_DELETE_ONEVENT_NEWPRES" val="False"/>
  <p:tag name="CDT_PROT" val="2"/>
  <p:tag name="CDT_PROT_TOP" val="304"/>
  <p:tag name="CDT_PROT_LEFT" val="42,5"/>
  <p:tag name="CDT_PROT_WIDTH" val="260,6249"/>
  <p:tag name="CDT_PROT_HEIGHT" val="181,5"/>
</p:tagLst>
</file>

<file path=ppt/tags/tag84.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314,4999"/>
  <p:tag name="CDT_PROT_WIDTH" val="261,0001"/>
  <p:tag name="CDT_PROT_HEIGHT" val="181,5"/>
</p:tagLst>
</file>

<file path=ppt/tags/tag8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9.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6"/>
  <p:tag name="CDT_TARGETSHAPE_NEW" val="2"/>
  <p:tag name="CDT_PROT" val="3"/>
  <p:tag name="CDT_PROT_TOP" val="0"/>
  <p:tag name="CDT_PROT_LEFT" val="360"/>
  <p:tag name="CDT_PROT_WIDTH" val="0,1250394"/>
  <p:tag name="CDT_PROT_HEIGHT" val="0,1250394"/>
</p:tagLst>
</file>

<file path=ppt/theme/theme1.xml><?xml version="1.0" encoding="utf-8"?>
<a:theme xmlns:a="http://schemas.openxmlformats.org/drawingml/2006/main" name="SIM_PPT_4x3_Examples_Jan_2014">
  <a:themeElements>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641946"/>
      </a:folHlink>
    </a:clrScheme>
    <a:fontScheme name="Siemens PPT 2007 DEU">
      <a:majorFont>
        <a:latin typeface=""/>
        <a:ea typeface="ＭＳ Ｐゴシック"/>
        <a:cs typeface=""/>
      </a:majorFont>
      <a:minorFont>
        <a:latin typeface=""/>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b="1" dirty="0" smtClean="0">
            <a:solidFill>
              <a:schemeClr val="tx1"/>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spAutoFit/>
      </a:bodyPr>
      <a:lstStyle>
        <a:defPPr>
          <a:lnSpc>
            <a:spcPct val="110000"/>
          </a:lnSpc>
          <a:spcBef>
            <a:spcPts val="0"/>
          </a:spcBef>
          <a:defRPr sz="1200" dirty="0" smtClean="0">
            <a:solidFill>
              <a:schemeClr val="tx1"/>
            </a:solidFill>
          </a:defRPr>
        </a:defPPr>
      </a:lstStyle>
    </a:txDef>
  </a:objectDefaults>
  <a:extraClrScheme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4ppTags>
  <Name>Two columns + Navigation</Name>
  <PpLayout>32</PpLayout>
  <Index>18</Index>
</p4ppTags>
</file>

<file path=customXml/item10.xml><?xml version="1.0" encoding="utf-8"?>
<p4ppTags>
  <Name>One object (small)</Name>
  <PpLayout>16</PpLayout>
  <Index>11</Index>
</p4ppTags>
</file>

<file path=customXml/item11.xml><?xml version="1.0" encoding="utf-8"?>
<p:properties xmlns:p="http://schemas.microsoft.com/office/2006/metadata/properties" xmlns:xsi="http://www.w3.org/2001/XMLSchema-instance">
  <documentManagement>
    <Document_x0020_ID xmlns="56CD67F7-521B-4ECA-8ACB-2552DF311DBD">22017</Document_x0020_ID>
    <Parent_x0020_ID xmlns="56CD67F7-521B-4ECA-8ACB-2552DF311DBD" xsi:nil="true"/>
    <Description0 xmlns="56CD67F7-521B-4ECA-8ACB-2552DF311DBD">SEU 2014 - Hands On: Visual Studio 2012</Description0>
    <Parent_x0020_Type xmlns="56CD67F7-521B-4ECA-8ACB-2552DF311DBD">None</Parent_x0020_Type>
    <SE_x0020_Release xmlns="56CD67F7-521B-4ECA-8ACB-2552DF311DBD">V107</SE_x0020_Release>
    <Document_x0020_Type xmlns="56CD67F7-521B-4ECA-8ACB-2552DF311DBD">Plan-Concept</Document_x0020_Type>
    <Rev xmlns="56CD67F7-521B-4ECA-8ACB-2552DF311DBD">1</Rev>
  </documentManagement>
</p:properties>
</file>

<file path=customXml/item12.xml><?xml version="1.0" encoding="utf-8"?>
<p4ppTags>
  <Name>Four objects</Name>
  <PpLayout>24</PpLayout>
  <Index>15</Index>
</p4ppTags>
</file>

<file path=customXml/item13.xml><?xml version="1.0" encoding="utf-8"?>
<ct:contentTypeSchema xmlns:ct="http://schemas.microsoft.com/office/2006/metadata/contentType" xmlns:ma="http://schemas.microsoft.com/office/2006/metadata/properties/metaAttributes" ct:_="" ma:_="" ma:contentTypeName="Document" ma:contentTypeID="0x010100F767CD561B52CA4E8ACB2552DF311DBD" ma:contentTypeVersion="0" ma:contentTypeDescription="Create a new document." ma:contentTypeScope="" ma:versionID="ff014eb9feb60f349ba0297bcd275fc5">
  <xsd:schema xmlns:xsd="http://www.w3.org/2001/XMLSchema" xmlns:p="http://schemas.microsoft.com/office/2006/metadata/properties" xmlns:ns2="56CD67F7-521B-4ECA-8ACB-2552DF311DBD" targetNamespace="http://schemas.microsoft.com/office/2006/metadata/properties" ma:root="true" ma:fieldsID="ce4af78112710cac8fefddd6f682f228" ns2:_="">
    <xsd:import namespace="56CD67F7-521B-4ECA-8ACB-2552DF311DBD"/>
    <xsd:element name="properties">
      <xsd:complexType>
        <xsd:sequence>
          <xsd:element name="documentManagement">
            <xsd:complexType>
              <xsd:all>
                <xsd:element ref="ns2:Parent_x0020_ID" minOccurs="0"/>
                <xsd:element ref="ns2:Parent_x0020_Type"/>
                <xsd:element ref="ns2:Document_x0020_ID"/>
                <xsd:element ref="ns2:Rev"/>
                <xsd:element ref="ns2:Description0"/>
                <xsd:element ref="ns2:Document_x0020_Type"/>
                <xsd:element ref="ns2:SE_x0020_Release"/>
              </xsd:all>
            </xsd:complexType>
          </xsd:element>
        </xsd:sequence>
      </xsd:complexType>
    </xsd:element>
  </xsd:schema>
  <xsd:schema xmlns:xsd="http://www.w3.org/2001/XMLSchema" xmlns:dms="http://schemas.microsoft.com/office/2006/documentManagement/types" targetNamespace="56CD67F7-521B-4ECA-8ACB-2552DF311DBD" elementFormDefault="qualified">
    <xsd:import namespace="http://schemas.microsoft.com/office/2006/documentManagement/types"/>
    <xsd:element name="Parent_x0020_ID" ma:index="8" nillable="true" ma:displayName="Parent ID" ma:internalName="Parent_x0020_ID">
      <xsd:simpleType>
        <xsd:restriction base="dms:Number"/>
      </xsd:simpleType>
    </xsd:element>
    <xsd:element name="Parent_x0020_Type" ma:index="9" ma:displayName="Parent Type" ma:format="Dropdown" ma:internalName="Parent_x0020_Type">
      <xsd:simpleType>
        <xsd:restriction base="dms:Choice">
          <xsd:enumeration value="None"/>
          <xsd:enumeration value="Task"/>
          <xsd:enumeration value="Project"/>
          <xsd:enumeration value="Theme"/>
          <xsd:enumeration value="Release"/>
        </xsd:restriction>
      </xsd:simpleType>
    </xsd:element>
    <xsd:element name="Document_x0020_ID" ma:index="10" ma:displayName="Document ID" ma:decimals="0" ma:internalName="Document_x0020_ID">
      <xsd:simpleType>
        <xsd:restriction base="dms:Number"/>
      </xsd:simpleType>
    </xsd:element>
    <xsd:element name="Rev" ma:index="11" ma:displayName="Rev" ma:decimals="0" ma:internalName="Rev">
      <xsd:simpleType>
        <xsd:restriction base="dms:Number"/>
      </xsd:simpleType>
    </xsd:element>
    <xsd:element name="Description0" ma:index="12" ma:displayName="Description" ma:internalName="Description0">
      <xsd:simpleType>
        <xsd:restriction base="dms:Note"/>
      </xsd:simpleType>
    </xsd:element>
    <xsd:element name="Document_x0020_Type" ma:index="13" ma:displayName="Document Type" ma:format="Dropdown" ma:internalName="Document_x0020_Type">
      <xsd:simpleType>
        <xsd:restriction base="dms:Choice">
          <xsd:enumeration value="Plan-Concept"/>
          <xsd:enumeration value="Plan-CmdSpec"/>
          <xsd:enumeration value="Plan-ReqSpec"/>
          <xsd:enumeration value="Plan-EnvSpec"/>
          <xsd:enumeration value="Plan-UIQC"/>
          <xsd:enumeration value="Plan-UseTestPlan"/>
          <xsd:enumeration value="Plan-UseReport"/>
          <xsd:enumeration value="Plan-OvrSpec"/>
          <xsd:enumeration value="Dev-DgnSpec"/>
          <xsd:enumeration value="Dev-APISpec"/>
          <xsd:enumeration value="Dev-TechNote"/>
          <xsd:enumeration value="Cert-TestPlan"/>
          <xsd:enumeration value="Cert-Testcase"/>
          <xsd:enumeration value="Cert-ATPResults"/>
          <xsd:enumeration value="Cert-BetaReport"/>
          <xsd:enumeration value="Release"/>
          <xsd:enumeration value="Review"/>
          <xsd:enumeration value="Template"/>
          <xsd:enumeration value="Commitment"/>
        </xsd:restriction>
      </xsd:simpleType>
    </xsd:element>
    <xsd:element name="SE_x0020_Release" ma:index="14" ma:displayName="SE Release" ma:default="" ma:format="Dropdown" ma:internalName="SE_x0020_Release">
      <xsd:simpleType>
        <xsd:restriction base="dms:Choice">
          <xsd:enumeration value="None"/>
          <xsd:enumeration value="V107"/>
          <xsd:enumeration value="V106"/>
          <xsd:enumeration value="V105"/>
          <xsd:enumeration value="V104"/>
          <xsd:enumeration value="V103"/>
          <xsd:enumeration value="V102"/>
          <xsd:enumeration value="V21"/>
          <xsd:enumeration value="V20"/>
          <xsd:enumeration value="V19"/>
          <xsd:enumeration value="V18"/>
          <xsd:enumeration value="V17"/>
          <xsd:enumeration value="V16"/>
          <xsd:enumeration value="V15"/>
          <xsd:enumeration value="V14"/>
          <xsd:enumeration value="V12"/>
          <xsd:enumeration value="V11"/>
          <xsd:enumeration value="V10"/>
          <xsd:enumeration value="Future"/>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ma:readOnly="tru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14.xml><?xml version="1.0" encoding="utf-8"?>
<p4ppTags>
  <Name>One object (small) + Navigation</Name>
  <PpLayout>32</PpLayout>
  <Index>17</Index>
</p4ppTags>
</file>

<file path=customXml/item15.xml><?xml version="1.0" encoding="utf-8"?>
<p4ppTags>
  <Name>Free Content + Navigation</Name>
  <PpLayout>32</PpLayout>
  <Index>16</Index>
</p4ppTags>
</file>

<file path=customXml/item16.xml><?xml version="1.0" encoding="utf-8"?>
<?mso-contentType ?>
<FormTemplates xmlns="http://schemas.microsoft.com/sharepoint/v3/contenttype/forms">
  <Display>DocumentLibraryForm</Display>
  <Edit>DocumentLibraryForm</Edit>
  <New>DocumentLibraryForm</New>
</FormTemplates>
</file>

<file path=customXml/item17.xml><?xml version="1.0" encoding="utf-8"?>
<p4ppTags>
  <Name>Chapter title (big bar down)</Name>
  <PpLayout>1</PpLayout>
  <Index>5</Index>
</p4ppTags>
</file>

<file path=customXml/item18.xml><?xml version="1.0" encoding="utf-8"?>
<p4ppTags>
  <Name>One object (large)</Name>
  <PpLayout>16</PpLayout>
  <Index>10</Index>
</p4ppTags>
</file>

<file path=customXml/item19.xml><?xml version="1.0" encoding="utf-8"?>
<p4ppTags>
  <Name>Two rows + Navigation</Name>
  <PpLayout>32</PpLayout>
  <Index>19</Index>
</p4ppTags>
</file>

<file path=customXml/item2.xml><?xml version="1.0" encoding="utf-8"?>
<p4ppTags>
  <Name>Two columns</Name>
  <PpLayout>29</PpLayout>
  <Index>12</Index>
</p4ppTags>
</file>

<file path=customXml/item3.xml><?xml version="1.0" encoding="utf-8"?>
<p4ppTags>
  <Name>Title (big bar down)</Name>
  <PpLayout>1</PpLayout>
  <Index>1</Index>
</p4ppTags>
</file>

<file path=customXml/item4.xml><?xml version="1.0" encoding="utf-8"?>
<p4ppTags>
  <Name>Three columns</Name>
  <PpLayout>32</PpLayout>
  <Index>14</Index>
</p4ppTags>
</file>

<file path=customXml/item5.xml><?xml version="1.0" encoding="utf-8"?>
<p4ppTags>
  <Name>Four objects + Navigation</Name>
  <PpLayout>32</PpLayout>
  <Index>20</Index>
</p4ppTags>
</file>

<file path=customXml/item6.xml><?xml version="1.0" encoding="utf-8"?>
<p4ppTags>
  <Name>Free Content</Name>
  <PpLayout>11</PpLayout>
  <Index>9</Index>
</p4ppTags>
</file>

<file path=customXml/item7.xml><?xml version="1.0" encoding="utf-8"?>
<p4ppTags>
  <Name>Two rows</Name>
  <PpLayout>32</PpLayout>
  <Index>13</Index>
</p4ppTags>
</file>

<file path=customXml/item8.xml><?xml version="1.0" encoding="utf-8"?>
<p4ppTags>
  <Name>Image + Index/Contact</Name>
  <PpLayout>32</PpLayout>
  <Index>7</Index>
</p4ppTags>
</file>

<file path=customXml/item9.xml><?xml version="1.0" encoding="utf-8"?>
<p4ppTags>
  <Name>Text + Index</Name>
  <PpLayout>32</PpLayout>
  <Index>8</Index>
</p4ppTags>
</file>

<file path=customXml/itemProps1.xml><?xml version="1.0" encoding="utf-8"?>
<ds:datastoreItem xmlns:ds="http://schemas.openxmlformats.org/officeDocument/2006/customXml" ds:itemID="{BBCF6410-71A9-4CFA-91E4-8F1964F5FFCF}">
  <ds:schemaRefs/>
</ds:datastoreItem>
</file>

<file path=customXml/itemProps10.xml><?xml version="1.0" encoding="utf-8"?>
<ds:datastoreItem xmlns:ds="http://schemas.openxmlformats.org/officeDocument/2006/customXml" ds:itemID="{CFA5C969-A5A1-4FFE-A038-E2B12D73ADD8}">
  <ds:schemaRefs/>
</ds:datastoreItem>
</file>

<file path=customXml/itemProps11.xml><?xml version="1.0" encoding="utf-8"?>
<ds:datastoreItem xmlns:ds="http://schemas.openxmlformats.org/officeDocument/2006/customXml" ds:itemID="{AB24ABED-9D1F-4161-A3B3-44163B022B28}">
  <ds:schemaRefs>
    <ds:schemaRef ds:uri="http://schemas.microsoft.com/office/2006/metadata/properties"/>
    <ds:schemaRef ds:uri="56CD67F7-521B-4ECA-8ACB-2552DF311DBD"/>
  </ds:schemaRefs>
</ds:datastoreItem>
</file>

<file path=customXml/itemProps12.xml><?xml version="1.0" encoding="utf-8"?>
<ds:datastoreItem xmlns:ds="http://schemas.openxmlformats.org/officeDocument/2006/customXml" ds:itemID="{7E1EC51F-2DC8-4989-BC09-0F187EF2C8A7}">
  <ds:schemaRefs/>
</ds:datastoreItem>
</file>

<file path=customXml/itemProps13.xml><?xml version="1.0" encoding="utf-8"?>
<ds:datastoreItem xmlns:ds="http://schemas.openxmlformats.org/officeDocument/2006/customXml" ds:itemID="{9B3CBD94-DA84-4366-8EAE-6117072087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CD67F7-521B-4ECA-8ACB-2552DF311DBD"/>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14.xml><?xml version="1.0" encoding="utf-8"?>
<ds:datastoreItem xmlns:ds="http://schemas.openxmlformats.org/officeDocument/2006/customXml" ds:itemID="{1A39BA6E-B1FC-4751-BA2D-823FC05F4E2C}">
  <ds:schemaRefs/>
</ds:datastoreItem>
</file>

<file path=customXml/itemProps15.xml><?xml version="1.0" encoding="utf-8"?>
<ds:datastoreItem xmlns:ds="http://schemas.openxmlformats.org/officeDocument/2006/customXml" ds:itemID="{8147C26A-F3C2-43FF-A3FF-10B572FDF751}">
  <ds:schemaRefs/>
</ds:datastoreItem>
</file>

<file path=customXml/itemProps16.xml><?xml version="1.0" encoding="utf-8"?>
<ds:datastoreItem xmlns:ds="http://schemas.openxmlformats.org/officeDocument/2006/customXml" ds:itemID="{293086F9-7E86-4F0B-8CED-9152CBFB2128}">
  <ds:schemaRefs>
    <ds:schemaRef ds:uri="http://schemas.microsoft.com/sharepoint/v3/contenttype/forms"/>
  </ds:schemaRefs>
</ds:datastoreItem>
</file>

<file path=customXml/itemProps17.xml><?xml version="1.0" encoding="utf-8"?>
<ds:datastoreItem xmlns:ds="http://schemas.openxmlformats.org/officeDocument/2006/customXml" ds:itemID="{2935D4EB-1A69-43E9-8754-C7F7F7177DCD}">
  <ds:schemaRefs/>
</ds:datastoreItem>
</file>

<file path=customXml/itemProps18.xml><?xml version="1.0" encoding="utf-8"?>
<ds:datastoreItem xmlns:ds="http://schemas.openxmlformats.org/officeDocument/2006/customXml" ds:itemID="{162EF084-E526-47F8-90CA-D69F52C61B68}">
  <ds:schemaRefs/>
</ds:datastoreItem>
</file>

<file path=customXml/itemProps19.xml><?xml version="1.0" encoding="utf-8"?>
<ds:datastoreItem xmlns:ds="http://schemas.openxmlformats.org/officeDocument/2006/customXml" ds:itemID="{1AAD4838-712E-4D66-A902-B7109AC6E134}">
  <ds:schemaRefs/>
</ds:datastoreItem>
</file>

<file path=customXml/itemProps2.xml><?xml version="1.0" encoding="utf-8"?>
<ds:datastoreItem xmlns:ds="http://schemas.openxmlformats.org/officeDocument/2006/customXml" ds:itemID="{28C94A59-2AD9-4C3F-B847-7B51EF701887}">
  <ds:schemaRefs/>
</ds:datastoreItem>
</file>

<file path=customXml/itemProps3.xml><?xml version="1.0" encoding="utf-8"?>
<ds:datastoreItem xmlns:ds="http://schemas.openxmlformats.org/officeDocument/2006/customXml" ds:itemID="{513A4955-ABCE-489C-A19E-A49AE230DF6C}">
  <ds:schemaRefs/>
</ds:datastoreItem>
</file>

<file path=customXml/itemProps4.xml><?xml version="1.0" encoding="utf-8"?>
<ds:datastoreItem xmlns:ds="http://schemas.openxmlformats.org/officeDocument/2006/customXml" ds:itemID="{8F43BFCD-347B-488B-B5F1-5BC3103FCAB3}">
  <ds:schemaRefs/>
</ds:datastoreItem>
</file>

<file path=customXml/itemProps5.xml><?xml version="1.0" encoding="utf-8"?>
<ds:datastoreItem xmlns:ds="http://schemas.openxmlformats.org/officeDocument/2006/customXml" ds:itemID="{2739EF38-4251-4C73-B9BC-A796FD275E0F}">
  <ds:schemaRefs/>
</ds:datastoreItem>
</file>

<file path=customXml/itemProps6.xml><?xml version="1.0" encoding="utf-8"?>
<ds:datastoreItem xmlns:ds="http://schemas.openxmlformats.org/officeDocument/2006/customXml" ds:itemID="{B74A7A8B-40D3-493F-ADD3-9A963B990B3B}">
  <ds:schemaRefs/>
</ds:datastoreItem>
</file>

<file path=customXml/itemProps7.xml><?xml version="1.0" encoding="utf-8"?>
<ds:datastoreItem xmlns:ds="http://schemas.openxmlformats.org/officeDocument/2006/customXml" ds:itemID="{2A0A5200-F722-4E73-9492-5F1C047E2E1D}">
  <ds:schemaRefs/>
</ds:datastoreItem>
</file>

<file path=customXml/itemProps8.xml><?xml version="1.0" encoding="utf-8"?>
<ds:datastoreItem xmlns:ds="http://schemas.openxmlformats.org/officeDocument/2006/customXml" ds:itemID="{8D94F29D-B929-4121-9484-661161EBA644}">
  <ds:schemaRefs/>
</ds:datastoreItem>
</file>

<file path=customXml/itemProps9.xml><?xml version="1.0" encoding="utf-8"?>
<ds:datastoreItem xmlns:ds="http://schemas.openxmlformats.org/officeDocument/2006/customXml" ds:itemID="{F9B284C2-AEFB-4DC5-9FD8-19AC14244425}">
  <ds:schemaRefs/>
</ds:datastoreItem>
</file>

<file path=docProps/app.xml><?xml version="1.0" encoding="utf-8"?>
<Properties xmlns="http://schemas.openxmlformats.org/officeDocument/2006/extended-properties" xmlns:vt="http://schemas.openxmlformats.org/officeDocument/2006/docPropsVTypes">
  <Template/>
  <TotalTime>4998</TotalTime>
  <Words>2447</Words>
  <Application>Microsoft Office PowerPoint</Application>
  <PresentationFormat>On-screen Show (4:3)</PresentationFormat>
  <Paragraphs>318</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ＭＳ Ｐゴシック</vt:lpstr>
      <vt:lpstr>Arial</vt:lpstr>
      <vt:lpstr>Wingdings</vt:lpstr>
      <vt:lpstr>ヒラギノ角ゴ Pro W3</vt:lpstr>
      <vt:lpstr>SIM_PPT_4x3_Examples_Jan_2014</vt:lpstr>
      <vt:lpstr>Hands On: Visual Studio 2012</vt:lpstr>
      <vt:lpstr>Agenda</vt:lpstr>
      <vt:lpstr>VB 2012</vt:lpstr>
      <vt:lpstr>VB 2012</vt:lpstr>
      <vt:lpstr>VB 2012</vt:lpstr>
      <vt:lpstr>VB 2012</vt:lpstr>
      <vt:lpstr>VB 2012</vt:lpstr>
      <vt:lpstr>VB 2012</vt:lpstr>
      <vt:lpstr>VB 2012</vt:lpstr>
      <vt:lpstr>Create a Windows Forms Application Project</vt:lpstr>
      <vt:lpstr>Run Your Program</vt:lpstr>
      <vt:lpstr>Run Your Program</vt:lpstr>
      <vt:lpstr>Set Form Properties</vt:lpstr>
      <vt:lpstr>Set Form Properties</vt:lpstr>
      <vt:lpstr>Layout Your Form</vt:lpstr>
      <vt:lpstr>Layout Your Form</vt:lpstr>
      <vt:lpstr>Layout Your Form</vt:lpstr>
      <vt:lpstr>Layout Your Form</vt:lpstr>
      <vt:lpstr>Layout Your Form</vt:lpstr>
      <vt:lpstr>Layout Your Form</vt:lpstr>
      <vt:lpstr>Name Your Button Controls</vt:lpstr>
      <vt:lpstr>Name Your Button Controls</vt:lpstr>
      <vt:lpstr>Rearranging the Controls</vt:lpstr>
      <vt:lpstr>Rearranging the Controls</vt:lpstr>
      <vt:lpstr>Write Code for the Show a Picture Button Event Handler</vt:lpstr>
      <vt:lpstr>Error Handling</vt:lpstr>
      <vt:lpstr>Error Handling</vt:lpstr>
      <vt:lpstr>Example</vt:lpstr>
      <vt:lpstr>Error Handling</vt:lpstr>
      <vt:lpstr>Contact</vt:lpstr>
    </vt:vector>
  </TitlesOfParts>
  <Company>Siemens PLM Software</Company>
  <LinksUpToDate>false</LinksUpToDate>
  <SharedDoc>false</SharedDoc>
  <HyperlinkBase>www.siemens.com</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SEU 2014 - Hands On: Visual Studio 2012</dc:title>
  <dc:creator>Bhadekar, Kaustubh</dc:creator>
  <cp:lastModifiedBy>Chasteen, Greg</cp:lastModifiedBy>
  <cp:revision>38</cp:revision>
  <cp:lastPrinted>2012-10-29T09:59:01Z</cp:lastPrinted>
  <dcterms:created xsi:type="dcterms:W3CDTF">2014-04-08T07:03:37Z</dcterms:created>
  <dcterms:modified xsi:type="dcterms:W3CDTF">2014-05-11T12:55:07Z</dcterms:modified>
  <dc:language>English</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Release date">
    <vt:lpwstr>January 2013</vt:lpwstr>
  </property>
  <property fmtid="{D5CDD505-2E9C-101B-9397-08002B2CF9AE}" pid="4" name="Office version">
    <vt:lpwstr>2007/2010</vt:lpwstr>
  </property>
  <property fmtid="{D5CDD505-2E9C-101B-9397-08002B2CF9AE}" pid="5" name="Release version">
    <vt:lpwstr>1,0</vt:lpwstr>
  </property>
  <property fmtid="{D5CDD505-2E9C-101B-9397-08002B2CF9AE}" pid="6" name="ContentTypeId">
    <vt:lpwstr>0x010100F767CD561B52CA4E8ACB2552DF311DBD</vt:lpwstr>
  </property>
</Properties>
</file>